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</p:sldIdLst>
  <p:sldSz cx="18288000" cy="10287000"/>
  <p:notesSz cx="6858000" cy="9144000"/>
  <p:embeddedFontLst>
    <p:embeddedFont>
      <p:font typeface="Arsenal" charset="1" panose="00000500000000000000"/>
      <p:regular r:id="rId33"/>
    </p:embeddedFont>
    <p:embeddedFont>
      <p:font typeface="Radley" charset="1" panose="00000500000000000000"/>
      <p:regular r:id="rId34"/>
    </p:embeddedFont>
    <p:embeddedFont>
      <p:font typeface="Canva Sans Bold" charset="1" panose="020B0803030501040103"/>
      <p:regular r:id="rId35"/>
    </p:embeddedFont>
    <p:embeddedFont>
      <p:font typeface="IBM Plex Sans Bold" charset="1" panose="020B0803050203000203"/>
      <p:regular r:id="rId36"/>
    </p:embeddedFont>
    <p:embeddedFont>
      <p:font typeface="IBM Plex Sans" charset="1" panose="020B0503050203000203"/>
      <p:regular r:id="rId37"/>
    </p:embeddedFont>
    <p:embeddedFont>
      <p:font typeface="Canva Sans Italics" charset="1" panose="020B0503030501040103"/>
      <p:regular r:id="rId38"/>
    </p:embeddedFont>
    <p:embeddedFont>
      <p:font typeface="Arsenal Bold" charset="1" panose="00000800000000000000"/>
      <p:regular r:id="rId3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14" Target="../media/image13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2.png" Type="http://schemas.openxmlformats.org/officeDocument/2006/relationships/image"/><Relationship Id="rId3" Target="../media/image43.svg" Type="http://schemas.openxmlformats.org/officeDocument/2006/relationships/image"/><Relationship Id="rId4" Target="../media/image68.png" Type="http://schemas.openxmlformats.org/officeDocument/2006/relationships/image"/><Relationship Id="rId5" Target="../media/image69.png" Type="http://schemas.openxmlformats.org/officeDocument/2006/relationships/image"/><Relationship Id="rId6" Target="../media/image70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2.png" Type="http://schemas.openxmlformats.org/officeDocument/2006/relationships/image"/><Relationship Id="rId3" Target="../media/image43.svg" Type="http://schemas.openxmlformats.org/officeDocument/2006/relationships/image"/><Relationship Id="rId4" Target="../media/image71.png" Type="http://schemas.openxmlformats.org/officeDocument/2006/relationships/image"/><Relationship Id="rId5" Target="../media/image72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9.png" Type="http://schemas.openxmlformats.org/officeDocument/2006/relationships/image"/><Relationship Id="rId11" Target="../media/image80.png" Type="http://schemas.openxmlformats.org/officeDocument/2006/relationships/image"/><Relationship Id="rId12" Target="../media/image81.png" Type="http://schemas.openxmlformats.org/officeDocument/2006/relationships/image"/><Relationship Id="rId13" Target="../media/image82.png" Type="http://schemas.openxmlformats.org/officeDocument/2006/relationships/image"/><Relationship Id="rId14" Target="../media/image83.png" Type="http://schemas.openxmlformats.org/officeDocument/2006/relationships/image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73.png" Type="http://schemas.openxmlformats.org/officeDocument/2006/relationships/image"/><Relationship Id="rId5" Target="../media/image74.png" Type="http://schemas.openxmlformats.org/officeDocument/2006/relationships/image"/><Relationship Id="rId6" Target="../media/image75.png" Type="http://schemas.openxmlformats.org/officeDocument/2006/relationships/image"/><Relationship Id="rId7" Target="../media/image76.png" Type="http://schemas.openxmlformats.org/officeDocument/2006/relationships/image"/><Relationship Id="rId8" Target="../media/image77.png" Type="http://schemas.openxmlformats.org/officeDocument/2006/relationships/image"/><Relationship Id="rId9" Target="../media/image78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84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5.png" Type="http://schemas.openxmlformats.org/officeDocument/2006/relationships/image"/><Relationship Id="rId3" Target="../media/image86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3.png" Type="http://schemas.openxmlformats.org/officeDocument/2006/relationships/image"/><Relationship Id="rId11" Target="../media/image94.svg" Type="http://schemas.openxmlformats.org/officeDocument/2006/relationships/image"/><Relationship Id="rId12" Target="../media/image95.png" Type="http://schemas.openxmlformats.org/officeDocument/2006/relationships/image"/><Relationship Id="rId13" Target="../media/image96.svg" Type="http://schemas.openxmlformats.org/officeDocument/2006/relationships/image"/><Relationship Id="rId14" Target="../media/image97.png" Type="http://schemas.openxmlformats.org/officeDocument/2006/relationships/image"/><Relationship Id="rId15" Target="../media/image98.svg" Type="http://schemas.openxmlformats.org/officeDocument/2006/relationships/image"/><Relationship Id="rId16" Target="../media/image99.png" Type="http://schemas.openxmlformats.org/officeDocument/2006/relationships/image"/><Relationship Id="rId17" Target="../media/image100.svg" Type="http://schemas.openxmlformats.org/officeDocument/2006/relationships/image"/><Relationship Id="rId18" Target="../media/image101.png" Type="http://schemas.openxmlformats.org/officeDocument/2006/relationships/image"/><Relationship Id="rId19" Target="../media/image102.svg" Type="http://schemas.openxmlformats.org/officeDocument/2006/relationships/image"/><Relationship Id="rId2" Target="../media/image87.png" Type="http://schemas.openxmlformats.org/officeDocument/2006/relationships/image"/><Relationship Id="rId20" Target="../media/image103.png" Type="http://schemas.openxmlformats.org/officeDocument/2006/relationships/image"/><Relationship Id="rId21" Target="../media/image104.svg" Type="http://schemas.openxmlformats.org/officeDocument/2006/relationships/image"/><Relationship Id="rId3" Target="../media/image88.svg" Type="http://schemas.openxmlformats.org/officeDocument/2006/relationships/image"/><Relationship Id="rId4" Target="../media/image89.png" Type="http://schemas.openxmlformats.org/officeDocument/2006/relationships/image"/><Relationship Id="rId5" Target="../media/image90.svg" Type="http://schemas.openxmlformats.org/officeDocument/2006/relationships/image"/><Relationship Id="rId6" Target="../media/image42.png" Type="http://schemas.openxmlformats.org/officeDocument/2006/relationships/image"/><Relationship Id="rId7" Target="../media/image43.svg" Type="http://schemas.openxmlformats.org/officeDocument/2006/relationships/image"/><Relationship Id="rId8" Target="../media/image91.png" Type="http://schemas.openxmlformats.org/officeDocument/2006/relationships/image"/><Relationship Id="rId9" Target="../media/image92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5.png" Type="http://schemas.openxmlformats.org/officeDocument/2006/relationships/image"/><Relationship Id="rId3" Target="../media/image106.svg" Type="http://schemas.openxmlformats.org/officeDocument/2006/relationships/image"/><Relationship Id="rId4" Target="../media/image107.png" Type="http://schemas.openxmlformats.org/officeDocument/2006/relationships/image"/><Relationship Id="rId5" Target="../media/image108.svg" Type="http://schemas.openxmlformats.org/officeDocument/2006/relationships/image"/><Relationship Id="rId6" Target="../media/image42.png" Type="http://schemas.openxmlformats.org/officeDocument/2006/relationships/image"/><Relationship Id="rId7" Target="../media/image43.svg" Type="http://schemas.openxmlformats.org/officeDocument/2006/relationships/image"/><Relationship Id="rId8" Target="../media/image109.png" Type="http://schemas.openxmlformats.org/officeDocument/2006/relationships/image"/><Relationship Id="rId9" Target="../media/image110.sv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80.png" Type="http://schemas.openxmlformats.org/officeDocument/2006/relationships/image"/><Relationship Id="rId5" Target="../media/image81.png" Type="http://schemas.openxmlformats.org/officeDocument/2006/relationships/image"/><Relationship Id="rId6" Target="../media/image75.png" Type="http://schemas.openxmlformats.org/officeDocument/2006/relationships/image"/><Relationship Id="rId7" Target="../media/image82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1.png" Type="http://schemas.openxmlformats.org/officeDocument/2006/relationships/image"/><Relationship Id="rId3" Target="../media/image112.svg" Type="http://schemas.openxmlformats.org/officeDocument/2006/relationships/image"/><Relationship Id="rId4" Target="../media/image113.png" Type="http://schemas.openxmlformats.org/officeDocument/2006/relationships/image"/><Relationship Id="rId5" Target="../media/image114.svg" Type="http://schemas.openxmlformats.org/officeDocument/2006/relationships/image"/><Relationship Id="rId6" Target="../media/image115.png" Type="http://schemas.openxmlformats.org/officeDocument/2006/relationships/image"/><Relationship Id="rId7" Target="../media/image116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2.png" Type="http://schemas.openxmlformats.org/officeDocument/2006/relationships/image"/><Relationship Id="rId11" Target="../media/image23.svg" Type="http://schemas.openxmlformats.org/officeDocument/2006/relationships/image"/><Relationship Id="rId12" Target="../media/image24.png" Type="http://schemas.openxmlformats.org/officeDocument/2006/relationships/image"/><Relationship Id="rId13" Target="../media/image25.svg" Type="http://schemas.openxmlformats.org/officeDocument/2006/relationships/image"/><Relationship Id="rId14" Target="../media/image26.png" Type="http://schemas.openxmlformats.org/officeDocument/2006/relationships/image"/><Relationship Id="rId15" Target="../media/image27.svg" Type="http://schemas.openxmlformats.org/officeDocument/2006/relationships/image"/><Relationship Id="rId16" Target="../media/image28.png" Type="http://schemas.openxmlformats.org/officeDocument/2006/relationships/image"/><Relationship Id="rId17" Target="../media/image29.svg" Type="http://schemas.openxmlformats.org/officeDocument/2006/relationships/image"/><Relationship Id="rId18" Target="../media/image30.png" Type="http://schemas.openxmlformats.org/officeDocument/2006/relationships/image"/><Relationship Id="rId19" Target="../media/image31.svg" Type="http://schemas.openxmlformats.org/officeDocument/2006/relationships/image"/><Relationship Id="rId2" Target="../media/image14.png" Type="http://schemas.openxmlformats.org/officeDocument/2006/relationships/image"/><Relationship Id="rId20" Target="../media/image32.png" Type="http://schemas.openxmlformats.org/officeDocument/2006/relationships/image"/><Relationship Id="rId21" Target="../media/image33.svg" Type="http://schemas.openxmlformats.org/officeDocument/2006/relationships/image"/><Relationship Id="rId22" Target="../media/image34.png" Type="http://schemas.openxmlformats.org/officeDocument/2006/relationships/image"/><Relationship Id="rId23" Target="../media/image35.svg" Type="http://schemas.openxmlformats.org/officeDocument/2006/relationships/image"/><Relationship Id="rId24" Target="../media/image36.png" Type="http://schemas.openxmlformats.org/officeDocument/2006/relationships/image"/><Relationship Id="rId25" Target="../media/image37.svg" Type="http://schemas.openxmlformats.org/officeDocument/2006/relationships/image"/><Relationship Id="rId26" Target="../media/image38.png" Type="http://schemas.openxmlformats.org/officeDocument/2006/relationships/image"/><Relationship Id="rId27" Target="../media/image39.svg" Type="http://schemas.openxmlformats.org/officeDocument/2006/relationships/image"/><Relationship Id="rId3" Target="../media/image15.svg" Type="http://schemas.openxmlformats.org/officeDocument/2006/relationships/image"/><Relationship Id="rId4" Target="../media/image16.png" Type="http://schemas.openxmlformats.org/officeDocument/2006/relationships/image"/><Relationship Id="rId5" Target="../media/image17.svg" Type="http://schemas.openxmlformats.org/officeDocument/2006/relationships/image"/><Relationship Id="rId6" Target="../media/image18.png" Type="http://schemas.openxmlformats.org/officeDocument/2006/relationships/image"/><Relationship Id="rId7" Target="../media/image19.svg" Type="http://schemas.openxmlformats.org/officeDocument/2006/relationships/image"/><Relationship Id="rId8" Target="../media/image20.png" Type="http://schemas.openxmlformats.org/officeDocument/2006/relationships/image"/><Relationship Id="rId9" Target="../media/image21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2.png" Type="http://schemas.openxmlformats.org/officeDocument/2006/relationships/image"/><Relationship Id="rId3" Target="../media/image43.svg" Type="http://schemas.openxmlformats.org/officeDocument/2006/relationships/image"/><Relationship Id="rId4" Target="../media/image117.png" Type="http://schemas.openxmlformats.org/officeDocument/2006/relationships/image"/><Relationship Id="rId5" Target="../media/image118.svg" Type="http://schemas.openxmlformats.org/officeDocument/2006/relationships/image"/><Relationship Id="rId6" Target="../media/image119.png" Type="http://schemas.openxmlformats.org/officeDocument/2006/relationships/image"/><Relationship Id="rId7" Target="../media/image120.svg" Type="http://schemas.openxmlformats.org/officeDocument/2006/relationships/image"/><Relationship Id="rId8" Target="../media/image121.png" Type="http://schemas.openxmlformats.org/officeDocument/2006/relationships/image"/><Relationship Id="rId9" Target="../media/image122.sv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1.png" Type="http://schemas.openxmlformats.org/officeDocument/2006/relationships/image"/><Relationship Id="rId3" Target="../media/image112.svg" Type="http://schemas.openxmlformats.org/officeDocument/2006/relationships/image"/><Relationship Id="rId4" Target="../media/image123.png" Type="http://schemas.openxmlformats.org/officeDocument/2006/relationships/image"/><Relationship Id="rId5" Target="../media/image124.svg" Type="http://schemas.openxmlformats.org/officeDocument/2006/relationships/image"/><Relationship Id="rId6" Target="../media/image119.png" Type="http://schemas.openxmlformats.org/officeDocument/2006/relationships/image"/><Relationship Id="rId7" Target="../media/image120.sv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1.png" Type="http://schemas.openxmlformats.org/officeDocument/2006/relationships/image"/><Relationship Id="rId11" Target="../media/image132.svg" Type="http://schemas.openxmlformats.org/officeDocument/2006/relationships/image"/><Relationship Id="rId12" Target="../media/image133.png" Type="http://schemas.openxmlformats.org/officeDocument/2006/relationships/image"/><Relationship Id="rId13" Target="../media/image134.svg" Type="http://schemas.openxmlformats.org/officeDocument/2006/relationships/image"/><Relationship Id="rId14" Target="../media/image135.png" Type="http://schemas.openxmlformats.org/officeDocument/2006/relationships/image"/><Relationship Id="rId15" Target="../media/image136.svg" Type="http://schemas.openxmlformats.org/officeDocument/2006/relationships/image"/><Relationship Id="rId2" Target="../media/image125.png" Type="http://schemas.openxmlformats.org/officeDocument/2006/relationships/image"/><Relationship Id="rId3" Target="../media/image126.svg" Type="http://schemas.openxmlformats.org/officeDocument/2006/relationships/image"/><Relationship Id="rId4" Target="../media/image119.png" Type="http://schemas.openxmlformats.org/officeDocument/2006/relationships/image"/><Relationship Id="rId5" Target="../media/image120.svg" Type="http://schemas.openxmlformats.org/officeDocument/2006/relationships/image"/><Relationship Id="rId6" Target="../media/image127.png" Type="http://schemas.openxmlformats.org/officeDocument/2006/relationships/image"/><Relationship Id="rId7" Target="../media/image128.svg" Type="http://schemas.openxmlformats.org/officeDocument/2006/relationships/image"/><Relationship Id="rId8" Target="../media/image129.png" Type="http://schemas.openxmlformats.org/officeDocument/2006/relationships/image"/><Relationship Id="rId9" Target="../media/image130.sv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1.png" Type="http://schemas.openxmlformats.org/officeDocument/2006/relationships/image"/><Relationship Id="rId11" Target="../media/image142.svg" Type="http://schemas.openxmlformats.org/officeDocument/2006/relationships/image"/><Relationship Id="rId2" Target="../media/image105.png" Type="http://schemas.openxmlformats.org/officeDocument/2006/relationships/image"/><Relationship Id="rId3" Target="../media/image106.svg" Type="http://schemas.openxmlformats.org/officeDocument/2006/relationships/image"/><Relationship Id="rId4" Target="../media/image42.png" Type="http://schemas.openxmlformats.org/officeDocument/2006/relationships/image"/><Relationship Id="rId5" Target="../media/image43.svg" Type="http://schemas.openxmlformats.org/officeDocument/2006/relationships/image"/><Relationship Id="rId6" Target="../media/image137.png" Type="http://schemas.openxmlformats.org/officeDocument/2006/relationships/image"/><Relationship Id="rId7" Target="../media/image138.svg" Type="http://schemas.openxmlformats.org/officeDocument/2006/relationships/image"/><Relationship Id="rId8" Target="../media/image139.png" Type="http://schemas.openxmlformats.org/officeDocument/2006/relationships/image"/><Relationship Id="rId9" Target="../media/image140.sv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3.png" Type="http://schemas.openxmlformats.org/officeDocument/2006/relationships/image"/><Relationship Id="rId3" Target="../media/image144.sv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1.png" Type="http://schemas.openxmlformats.org/officeDocument/2006/relationships/image"/><Relationship Id="rId3" Target="../media/image112.svg" Type="http://schemas.openxmlformats.org/officeDocument/2006/relationships/image"/><Relationship Id="rId4" Target="../media/image119.png" Type="http://schemas.openxmlformats.org/officeDocument/2006/relationships/image"/><Relationship Id="rId5" Target="../media/image120.svg" Type="http://schemas.openxmlformats.org/officeDocument/2006/relationships/image"/><Relationship Id="rId6" Target="../media/image145.png" Type="http://schemas.openxmlformats.org/officeDocument/2006/relationships/image"/><Relationship Id="rId7" Target="../media/image146.sv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1.png" Type="http://schemas.openxmlformats.org/officeDocument/2006/relationships/image"/><Relationship Id="rId3" Target="../media/image112.svg" Type="http://schemas.openxmlformats.org/officeDocument/2006/relationships/image"/><Relationship Id="rId4" Target="../media/image113.png" Type="http://schemas.openxmlformats.org/officeDocument/2006/relationships/image"/><Relationship Id="rId5" Target="../media/image114.sv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7.png" Type="http://schemas.openxmlformats.org/officeDocument/2006/relationships/image"/><Relationship Id="rId3" Target="../media/image148.svg" Type="http://schemas.openxmlformats.org/officeDocument/2006/relationships/image"/><Relationship Id="rId4" Target="../media/image113.png" Type="http://schemas.openxmlformats.org/officeDocument/2006/relationships/image"/><Relationship Id="rId5" Target="../media/image114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8.png" Type="http://schemas.openxmlformats.org/officeDocument/2006/relationships/image"/><Relationship Id="rId11" Target="../media/image49.svg" Type="http://schemas.openxmlformats.org/officeDocument/2006/relationships/image"/><Relationship Id="rId2" Target="../media/image40.png" Type="http://schemas.openxmlformats.org/officeDocument/2006/relationships/image"/><Relationship Id="rId3" Target="../media/image41.svg" Type="http://schemas.openxmlformats.org/officeDocument/2006/relationships/image"/><Relationship Id="rId4" Target="../media/image42.png" Type="http://schemas.openxmlformats.org/officeDocument/2006/relationships/image"/><Relationship Id="rId5" Target="../media/image43.svg" Type="http://schemas.openxmlformats.org/officeDocument/2006/relationships/image"/><Relationship Id="rId6" Target="../media/image44.png" Type="http://schemas.openxmlformats.org/officeDocument/2006/relationships/image"/><Relationship Id="rId7" Target="../media/image45.svg" Type="http://schemas.openxmlformats.org/officeDocument/2006/relationships/image"/><Relationship Id="rId8" Target="../media/image46.png" Type="http://schemas.openxmlformats.org/officeDocument/2006/relationships/image"/><Relationship Id="rId9" Target="../media/image47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0.png" Type="http://schemas.openxmlformats.org/officeDocument/2006/relationships/image"/><Relationship Id="rId3" Target="../media/image51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2.png" Type="http://schemas.openxmlformats.org/officeDocument/2006/relationships/image"/><Relationship Id="rId3" Target="../media/image53.svg" Type="http://schemas.openxmlformats.org/officeDocument/2006/relationships/image"/><Relationship Id="rId4" Target="../media/image54.png" Type="http://schemas.openxmlformats.org/officeDocument/2006/relationships/image"/><Relationship Id="rId5" Target="../media/image55.svg" Type="http://schemas.openxmlformats.org/officeDocument/2006/relationships/image"/><Relationship Id="rId6" Target="../media/image56.png" Type="http://schemas.openxmlformats.org/officeDocument/2006/relationships/image"/><Relationship Id="rId7" Target="../media/image57.png" Type="http://schemas.openxmlformats.org/officeDocument/2006/relationships/image"/><Relationship Id="rId8" Target="../media/image58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9.png" Type="http://schemas.openxmlformats.org/officeDocument/2006/relationships/image"/><Relationship Id="rId3" Target="../media/image60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1.png" Type="http://schemas.openxmlformats.org/officeDocument/2006/relationships/image"/><Relationship Id="rId3" Target="../media/image62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3.png" Type="http://schemas.openxmlformats.org/officeDocument/2006/relationships/image"/><Relationship Id="rId3" Target="../media/image42.png" Type="http://schemas.openxmlformats.org/officeDocument/2006/relationships/image"/><Relationship Id="rId4" Target="../media/image43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2.png" Type="http://schemas.openxmlformats.org/officeDocument/2006/relationships/image"/><Relationship Id="rId3" Target="../media/image43.svg" Type="http://schemas.openxmlformats.org/officeDocument/2006/relationships/image"/><Relationship Id="rId4" Target="../media/image64.png" Type="http://schemas.openxmlformats.org/officeDocument/2006/relationships/image"/><Relationship Id="rId5" Target="../media/image65.png" Type="http://schemas.openxmlformats.org/officeDocument/2006/relationships/image"/><Relationship Id="rId6" Target="../media/image66.png" Type="http://schemas.openxmlformats.org/officeDocument/2006/relationships/image"/><Relationship Id="rId7" Target="../media/image67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6534662">
            <a:off x="10637397" y="-6260415"/>
            <a:ext cx="11159046" cy="12081644"/>
          </a:xfrm>
          <a:custGeom>
            <a:avLst/>
            <a:gdLst/>
            <a:ahLst/>
            <a:cxnLst/>
            <a:rect r="r" b="b" t="t" l="l"/>
            <a:pathLst>
              <a:path h="12081644" w="11159046">
                <a:moveTo>
                  <a:pt x="0" y="12081645"/>
                </a:moveTo>
                <a:lnTo>
                  <a:pt x="11159046" y="12081645"/>
                </a:lnTo>
                <a:lnTo>
                  <a:pt x="11159046" y="0"/>
                </a:lnTo>
                <a:lnTo>
                  <a:pt x="0" y="0"/>
                </a:lnTo>
                <a:lnTo>
                  <a:pt x="0" y="1208164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2477909">
            <a:off x="-5893489" y="2480644"/>
            <a:ext cx="13865152" cy="15011484"/>
          </a:xfrm>
          <a:custGeom>
            <a:avLst/>
            <a:gdLst/>
            <a:ahLst/>
            <a:cxnLst/>
            <a:rect r="r" b="b" t="t" l="l"/>
            <a:pathLst>
              <a:path h="15011484" w="13865152">
                <a:moveTo>
                  <a:pt x="0" y="0"/>
                </a:moveTo>
                <a:lnTo>
                  <a:pt x="13865152" y="0"/>
                </a:lnTo>
                <a:lnTo>
                  <a:pt x="13865152" y="15011484"/>
                </a:lnTo>
                <a:lnTo>
                  <a:pt x="0" y="150114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69782">
            <a:off x="15977386" y="1270972"/>
            <a:ext cx="1362403" cy="2531492"/>
          </a:xfrm>
          <a:custGeom>
            <a:avLst/>
            <a:gdLst/>
            <a:ahLst/>
            <a:cxnLst/>
            <a:rect r="r" b="b" t="t" l="l"/>
            <a:pathLst>
              <a:path h="2531492" w="1362403">
                <a:moveTo>
                  <a:pt x="0" y="0"/>
                </a:moveTo>
                <a:lnTo>
                  <a:pt x="1362403" y="0"/>
                </a:lnTo>
                <a:lnTo>
                  <a:pt x="1362403" y="2531492"/>
                </a:lnTo>
                <a:lnTo>
                  <a:pt x="0" y="25314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5257292">
            <a:off x="16142981" y="3470715"/>
            <a:ext cx="1470624" cy="2191987"/>
          </a:xfrm>
          <a:custGeom>
            <a:avLst/>
            <a:gdLst/>
            <a:ahLst/>
            <a:cxnLst/>
            <a:rect r="r" b="b" t="t" l="l"/>
            <a:pathLst>
              <a:path h="2191987" w="1470624">
                <a:moveTo>
                  <a:pt x="0" y="0"/>
                </a:moveTo>
                <a:lnTo>
                  <a:pt x="1470624" y="0"/>
                </a:lnTo>
                <a:lnTo>
                  <a:pt x="1470624" y="2191988"/>
                </a:lnTo>
                <a:lnTo>
                  <a:pt x="0" y="219198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209316" y="397869"/>
            <a:ext cx="1180961" cy="2662002"/>
          </a:xfrm>
          <a:custGeom>
            <a:avLst/>
            <a:gdLst/>
            <a:ahLst/>
            <a:cxnLst/>
            <a:rect r="r" b="b" t="t" l="l"/>
            <a:pathLst>
              <a:path h="2662002" w="1180961">
                <a:moveTo>
                  <a:pt x="0" y="0"/>
                </a:moveTo>
                <a:lnTo>
                  <a:pt x="1180961" y="0"/>
                </a:lnTo>
                <a:lnTo>
                  <a:pt x="1180961" y="2662002"/>
                </a:lnTo>
                <a:lnTo>
                  <a:pt x="0" y="266200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9907623">
            <a:off x="14414719" y="906365"/>
            <a:ext cx="1470624" cy="2191987"/>
          </a:xfrm>
          <a:custGeom>
            <a:avLst/>
            <a:gdLst/>
            <a:ahLst/>
            <a:cxnLst/>
            <a:rect r="r" b="b" t="t" l="l"/>
            <a:pathLst>
              <a:path h="2191987" w="1470624">
                <a:moveTo>
                  <a:pt x="0" y="0"/>
                </a:moveTo>
                <a:lnTo>
                  <a:pt x="1470625" y="0"/>
                </a:lnTo>
                <a:lnTo>
                  <a:pt x="1470625" y="2191987"/>
                </a:lnTo>
                <a:lnTo>
                  <a:pt x="0" y="219198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69782">
            <a:off x="687642" y="6713242"/>
            <a:ext cx="1362403" cy="2531492"/>
          </a:xfrm>
          <a:custGeom>
            <a:avLst/>
            <a:gdLst/>
            <a:ahLst/>
            <a:cxnLst/>
            <a:rect r="r" b="b" t="t" l="l"/>
            <a:pathLst>
              <a:path h="2531492" w="1362403">
                <a:moveTo>
                  <a:pt x="0" y="0"/>
                </a:moveTo>
                <a:lnTo>
                  <a:pt x="1362404" y="0"/>
                </a:lnTo>
                <a:lnTo>
                  <a:pt x="1362404" y="2531492"/>
                </a:lnTo>
                <a:lnTo>
                  <a:pt x="0" y="253149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671761" y="7928986"/>
            <a:ext cx="1844179" cy="2057400"/>
          </a:xfrm>
          <a:custGeom>
            <a:avLst/>
            <a:gdLst/>
            <a:ahLst/>
            <a:cxnLst/>
            <a:rect r="r" b="b" t="t" l="l"/>
            <a:pathLst>
              <a:path h="2057400" w="1844179">
                <a:moveTo>
                  <a:pt x="0" y="0"/>
                </a:moveTo>
                <a:lnTo>
                  <a:pt x="1844178" y="0"/>
                </a:lnTo>
                <a:lnTo>
                  <a:pt x="1844178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3824539" y="3250371"/>
            <a:ext cx="10638922" cy="1867700"/>
            <a:chOff x="0" y="0"/>
            <a:chExt cx="14185229" cy="2490266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-57150"/>
              <a:ext cx="14185229" cy="20078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2000"/>
                </a:lnSpc>
              </a:pPr>
              <a:r>
                <a:rPr lang="en-US" sz="9600" spc="-192">
                  <a:solidFill>
                    <a:srgbClr val="000000"/>
                  </a:solidFill>
                  <a:latin typeface="Arsenal"/>
                  <a:ea typeface="Arsenal"/>
                  <a:cs typeface="Arsenal"/>
                  <a:sym typeface="Arsenal"/>
                </a:rPr>
                <a:t>MedTrove</a:t>
              </a:r>
            </a:p>
          </p:txBody>
        </p:sp>
        <p:grpSp>
          <p:nvGrpSpPr>
            <p:cNvPr name="Group 12" id="12"/>
            <p:cNvGrpSpPr/>
            <p:nvPr/>
          </p:nvGrpSpPr>
          <p:grpSpPr>
            <a:xfrm rot="0">
              <a:off x="3828412" y="2280920"/>
              <a:ext cx="7759890" cy="209346"/>
              <a:chOff x="0" y="0"/>
              <a:chExt cx="1532818" cy="41352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1532818" cy="41352"/>
              </a:xfrm>
              <a:custGeom>
                <a:avLst/>
                <a:gdLst/>
                <a:ahLst/>
                <a:cxnLst/>
                <a:rect r="r" b="b" t="t" l="l"/>
                <a:pathLst>
                  <a:path h="41352" w="1532818">
                    <a:moveTo>
                      <a:pt x="20676" y="0"/>
                    </a:moveTo>
                    <a:lnTo>
                      <a:pt x="1512142" y="0"/>
                    </a:lnTo>
                    <a:cubicBezTo>
                      <a:pt x="1517625" y="0"/>
                      <a:pt x="1522884" y="2178"/>
                      <a:pt x="1526762" y="6056"/>
                    </a:cubicBezTo>
                    <a:cubicBezTo>
                      <a:pt x="1530640" y="9933"/>
                      <a:pt x="1532818" y="15192"/>
                      <a:pt x="1532818" y="20676"/>
                    </a:cubicBezTo>
                    <a:lnTo>
                      <a:pt x="1532818" y="20676"/>
                    </a:lnTo>
                    <a:cubicBezTo>
                      <a:pt x="1532818" y="32095"/>
                      <a:pt x="1523561" y="41352"/>
                      <a:pt x="1512142" y="41352"/>
                    </a:cubicBezTo>
                    <a:lnTo>
                      <a:pt x="20676" y="41352"/>
                    </a:lnTo>
                    <a:cubicBezTo>
                      <a:pt x="15192" y="41352"/>
                      <a:pt x="9933" y="39174"/>
                      <a:pt x="6056" y="35296"/>
                    </a:cubicBezTo>
                    <a:cubicBezTo>
                      <a:pt x="2178" y="31419"/>
                      <a:pt x="0" y="26160"/>
                      <a:pt x="0" y="20676"/>
                    </a:cubicBezTo>
                    <a:lnTo>
                      <a:pt x="0" y="20676"/>
                    </a:lnTo>
                    <a:cubicBezTo>
                      <a:pt x="0" y="15192"/>
                      <a:pt x="2178" y="9933"/>
                      <a:pt x="6056" y="6056"/>
                    </a:cubicBezTo>
                    <a:cubicBezTo>
                      <a:pt x="9933" y="2178"/>
                      <a:pt x="15192" y="0"/>
                      <a:pt x="20676" y="0"/>
                    </a:cubicBezTo>
                    <a:close/>
                  </a:path>
                </a:pathLst>
              </a:custGeom>
              <a:solidFill>
                <a:srgbClr val="345C72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38100"/>
                <a:ext cx="1532818" cy="7945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Freeform 15" id="15"/>
            <p:cNvSpPr/>
            <p:nvPr/>
          </p:nvSpPr>
          <p:spPr>
            <a:xfrm flipH="false" flipV="false" rot="0">
              <a:off x="10359368" y="320187"/>
              <a:ext cx="1722433" cy="1655933"/>
            </a:xfrm>
            <a:custGeom>
              <a:avLst/>
              <a:gdLst/>
              <a:ahLst/>
              <a:cxnLst/>
              <a:rect r="r" b="b" t="t" l="l"/>
              <a:pathLst>
                <a:path h="1655933" w="1722433">
                  <a:moveTo>
                    <a:pt x="0" y="0"/>
                  </a:moveTo>
                  <a:lnTo>
                    <a:pt x="1722433" y="0"/>
                  </a:lnTo>
                  <a:lnTo>
                    <a:pt x="1722433" y="1655933"/>
                  </a:lnTo>
                  <a:lnTo>
                    <a:pt x="0" y="16559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/>
              <a:stretch>
                <a:fillRect l="-19509" t="0" r="-17735" b="0"/>
              </a:stretch>
            </a:blip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10849292" y="8634730"/>
            <a:ext cx="6617494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60"/>
              </a:lnSpc>
            </a:pPr>
            <a:r>
              <a:rPr lang="en-US" sz="3400">
                <a:solidFill>
                  <a:srgbClr val="000000"/>
                </a:solidFill>
                <a:latin typeface="Radley"/>
                <a:ea typeface="Radley"/>
                <a:cs typeface="Radley"/>
                <a:sym typeface="Radley"/>
              </a:rPr>
              <a:t>Supervisor: Mr. Bilal Khalid Dar</a:t>
            </a:r>
          </a:p>
          <a:p>
            <a:pPr algn="ctr">
              <a:lnSpc>
                <a:spcPts val="4760"/>
              </a:lnSpc>
              <a:spcBef>
                <a:spcPct val="0"/>
              </a:spcBef>
            </a:pPr>
            <a:r>
              <a:rPr lang="en-US" sz="3400">
                <a:solidFill>
                  <a:srgbClr val="000000"/>
                </a:solidFill>
                <a:latin typeface="Radley"/>
                <a:ea typeface="Radley"/>
                <a:cs typeface="Radley"/>
                <a:sym typeface="Radley"/>
              </a:rPr>
              <a:t>Co-Supervisor: Ms. Zoya Mahboob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848593" y="5446787"/>
            <a:ext cx="6197049" cy="1698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65"/>
              </a:lnSpc>
            </a:pPr>
            <a:r>
              <a:rPr lang="en-US" sz="3261">
                <a:solidFill>
                  <a:srgbClr val="000000"/>
                </a:solidFill>
                <a:latin typeface="Radley"/>
                <a:ea typeface="Radley"/>
                <a:cs typeface="Radley"/>
                <a:sym typeface="Radley"/>
              </a:rPr>
              <a:t>Aliza Ibrahim </a:t>
            </a:r>
            <a:r>
              <a:rPr lang="en-US" sz="3261">
                <a:solidFill>
                  <a:srgbClr val="000000"/>
                </a:solidFill>
                <a:latin typeface="Radley"/>
                <a:ea typeface="Radley"/>
                <a:cs typeface="Radley"/>
                <a:sym typeface="Radley"/>
              </a:rPr>
              <a:t>                  21i-0470</a:t>
            </a:r>
          </a:p>
          <a:p>
            <a:pPr algn="l">
              <a:lnSpc>
                <a:spcPts val="4565"/>
              </a:lnSpc>
            </a:pPr>
            <a:r>
              <a:rPr lang="en-US" sz="3261">
                <a:solidFill>
                  <a:srgbClr val="000000"/>
                </a:solidFill>
                <a:latin typeface="Radley"/>
                <a:ea typeface="Radley"/>
                <a:cs typeface="Radley"/>
                <a:sym typeface="Radley"/>
              </a:rPr>
              <a:t>Kissa Zahra                       21i-0572</a:t>
            </a:r>
          </a:p>
          <a:p>
            <a:pPr algn="l">
              <a:lnSpc>
                <a:spcPts val="4565"/>
              </a:lnSpc>
            </a:pPr>
            <a:r>
              <a:rPr lang="en-US" sz="3261">
                <a:solidFill>
                  <a:srgbClr val="000000"/>
                </a:solidFill>
                <a:latin typeface="Radley"/>
                <a:ea typeface="Radley"/>
                <a:cs typeface="Radley"/>
                <a:sym typeface="Radley"/>
              </a:rPr>
              <a:t>Hamna Sadia Rizwan     21i-0603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6793149">
            <a:off x="13495695" y="6956245"/>
            <a:ext cx="7527211" cy="8149539"/>
          </a:xfrm>
          <a:custGeom>
            <a:avLst/>
            <a:gdLst/>
            <a:ahLst/>
            <a:cxnLst/>
            <a:rect r="r" b="b" t="t" l="l"/>
            <a:pathLst>
              <a:path h="8149539" w="7527211">
                <a:moveTo>
                  <a:pt x="0" y="0"/>
                </a:moveTo>
                <a:lnTo>
                  <a:pt x="7527210" y="0"/>
                </a:lnTo>
                <a:lnTo>
                  <a:pt x="7527210" y="8149540"/>
                </a:lnTo>
                <a:lnTo>
                  <a:pt x="0" y="81495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6342428">
            <a:off x="-4382208" y="-4372615"/>
            <a:ext cx="7527211" cy="8149539"/>
          </a:xfrm>
          <a:custGeom>
            <a:avLst/>
            <a:gdLst/>
            <a:ahLst/>
            <a:cxnLst/>
            <a:rect r="r" b="b" t="t" l="l"/>
            <a:pathLst>
              <a:path h="8149539" w="7527211">
                <a:moveTo>
                  <a:pt x="0" y="0"/>
                </a:moveTo>
                <a:lnTo>
                  <a:pt x="7527211" y="0"/>
                </a:lnTo>
                <a:lnTo>
                  <a:pt x="7527211" y="8149539"/>
                </a:lnTo>
                <a:lnTo>
                  <a:pt x="0" y="81495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>
            <a:off x="6433748" y="5162549"/>
            <a:ext cx="934051" cy="9525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5" id="5"/>
          <p:cNvSpPr/>
          <p:nvPr/>
        </p:nvSpPr>
        <p:spPr>
          <a:xfrm>
            <a:off x="10935855" y="5191123"/>
            <a:ext cx="934051" cy="9525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6" id="6"/>
          <p:cNvSpPr txBox="true"/>
          <p:nvPr/>
        </p:nvSpPr>
        <p:spPr>
          <a:xfrm rot="0">
            <a:off x="6264939" y="452099"/>
            <a:ext cx="4553099" cy="15570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Arsenal"/>
                <a:ea typeface="Arsenal"/>
                <a:cs typeface="Arsenal"/>
                <a:sym typeface="Arsenal"/>
              </a:rPr>
              <a:t>Prototype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3445927" y="2489298"/>
            <a:ext cx="2877551" cy="6952951"/>
            <a:chOff x="0" y="0"/>
            <a:chExt cx="3836735" cy="927060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771382" cy="8520530"/>
            </a:xfrm>
            <a:custGeom>
              <a:avLst/>
              <a:gdLst/>
              <a:ahLst/>
              <a:cxnLst/>
              <a:rect r="r" b="b" t="t" l="l"/>
              <a:pathLst>
                <a:path h="8520530" w="3771382">
                  <a:moveTo>
                    <a:pt x="0" y="0"/>
                  </a:moveTo>
                  <a:lnTo>
                    <a:pt x="3771382" y="0"/>
                  </a:lnTo>
                  <a:lnTo>
                    <a:pt x="3771382" y="8520530"/>
                  </a:lnTo>
                  <a:lnTo>
                    <a:pt x="0" y="85205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sp>
          <p:nvSpPr>
            <p:cNvPr name="TextBox 9" id="9"/>
            <p:cNvSpPr txBox="true"/>
            <p:nvPr/>
          </p:nvSpPr>
          <p:spPr>
            <a:xfrm rot="0">
              <a:off x="52469" y="8721899"/>
              <a:ext cx="3784267" cy="5487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502"/>
                </a:lnSpc>
                <a:spcBef>
                  <a:spcPct val="0"/>
                </a:spcBef>
              </a:pPr>
              <a:r>
                <a:rPr lang="en-US" sz="2501">
                  <a:solidFill>
                    <a:srgbClr val="000000"/>
                  </a:solidFill>
                  <a:latin typeface="Radley"/>
                  <a:ea typeface="Radley"/>
                  <a:cs typeface="Radley"/>
                  <a:sym typeface="Radley"/>
                </a:rPr>
                <a:t>Online Consultation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1870101" y="2687018"/>
            <a:ext cx="2732595" cy="6754072"/>
            <a:chOff x="0" y="0"/>
            <a:chExt cx="3643461" cy="9005429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3643461" cy="8069945"/>
            </a:xfrm>
            <a:custGeom>
              <a:avLst/>
              <a:gdLst/>
              <a:ahLst/>
              <a:cxnLst/>
              <a:rect r="r" b="b" t="t" l="l"/>
              <a:pathLst>
                <a:path h="8069945" w="3643461">
                  <a:moveTo>
                    <a:pt x="0" y="0"/>
                  </a:moveTo>
                  <a:lnTo>
                    <a:pt x="3643461" y="0"/>
                  </a:lnTo>
                  <a:lnTo>
                    <a:pt x="3643461" y="8069945"/>
                  </a:lnTo>
                  <a:lnTo>
                    <a:pt x="0" y="80699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TextBox 12" id="12"/>
            <p:cNvSpPr txBox="true"/>
            <p:nvPr/>
          </p:nvSpPr>
          <p:spPr>
            <a:xfrm rot="0">
              <a:off x="863748" y="8458272"/>
              <a:ext cx="2297112" cy="54715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500"/>
                </a:lnSpc>
                <a:spcBef>
                  <a:spcPct val="0"/>
                </a:spcBef>
              </a:pPr>
              <a:r>
                <a:rPr lang="en-US" sz="2500">
                  <a:solidFill>
                    <a:srgbClr val="000000"/>
                  </a:solidFill>
                  <a:latin typeface="Radley"/>
                  <a:ea typeface="Radley"/>
                  <a:cs typeface="Radley"/>
                  <a:sym typeface="Radley"/>
                </a:rPr>
                <a:t>Online Calls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7661770" y="2687018"/>
            <a:ext cx="3019688" cy="6760038"/>
            <a:chOff x="0" y="0"/>
            <a:chExt cx="4026251" cy="9013384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3768031" cy="8256903"/>
            </a:xfrm>
            <a:custGeom>
              <a:avLst/>
              <a:gdLst/>
              <a:ahLst/>
              <a:cxnLst/>
              <a:rect r="r" b="b" t="t" l="l"/>
              <a:pathLst>
                <a:path h="8256903" w="3768031">
                  <a:moveTo>
                    <a:pt x="0" y="0"/>
                  </a:moveTo>
                  <a:lnTo>
                    <a:pt x="3768031" y="0"/>
                  </a:lnTo>
                  <a:lnTo>
                    <a:pt x="3768031" y="8256903"/>
                  </a:lnTo>
                  <a:lnTo>
                    <a:pt x="0" y="82569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  <p:sp>
          <p:nvSpPr>
            <p:cNvPr name="TextBox 15" id="15"/>
            <p:cNvSpPr txBox="true"/>
            <p:nvPr/>
          </p:nvSpPr>
          <p:spPr>
            <a:xfrm rot="0">
              <a:off x="269273" y="8466227"/>
              <a:ext cx="3756978" cy="54715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500"/>
                </a:lnSpc>
                <a:spcBef>
                  <a:spcPct val="0"/>
                </a:spcBef>
              </a:pPr>
              <a:r>
                <a:rPr lang="en-US" sz="2500">
                  <a:solidFill>
                    <a:srgbClr val="000000"/>
                  </a:solidFill>
                  <a:latin typeface="Radley"/>
                  <a:ea typeface="Radley"/>
                  <a:cs typeface="Radley"/>
                  <a:sym typeface="Radley"/>
                </a:rPr>
                <a:t>Doctor informatiion</a:t>
              </a: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17589383" y="9134475"/>
            <a:ext cx="445413" cy="11516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97"/>
              </a:lnSpc>
            </a:pPr>
            <a:r>
              <a:rPr lang="en-US" sz="6783">
                <a:solidFill>
                  <a:srgbClr val="FFFFFF"/>
                </a:solidFill>
                <a:latin typeface="Arsenal"/>
                <a:ea typeface="Arsenal"/>
                <a:cs typeface="Arsenal"/>
                <a:sym typeface="Arsenal"/>
              </a:rPr>
              <a:t>9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6793149">
            <a:off x="13899191" y="7129854"/>
            <a:ext cx="7527211" cy="8149539"/>
          </a:xfrm>
          <a:custGeom>
            <a:avLst/>
            <a:gdLst/>
            <a:ahLst/>
            <a:cxnLst/>
            <a:rect r="r" b="b" t="t" l="l"/>
            <a:pathLst>
              <a:path h="8149539" w="7527211">
                <a:moveTo>
                  <a:pt x="0" y="0"/>
                </a:moveTo>
                <a:lnTo>
                  <a:pt x="7527211" y="0"/>
                </a:lnTo>
                <a:lnTo>
                  <a:pt x="7527211" y="8149540"/>
                </a:lnTo>
                <a:lnTo>
                  <a:pt x="0" y="81495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6342428">
            <a:off x="-4382208" y="-4372615"/>
            <a:ext cx="7527211" cy="8149539"/>
          </a:xfrm>
          <a:custGeom>
            <a:avLst/>
            <a:gdLst/>
            <a:ahLst/>
            <a:cxnLst/>
            <a:rect r="r" b="b" t="t" l="l"/>
            <a:pathLst>
              <a:path h="8149539" w="7527211">
                <a:moveTo>
                  <a:pt x="0" y="0"/>
                </a:moveTo>
                <a:lnTo>
                  <a:pt x="7527211" y="0"/>
                </a:lnTo>
                <a:lnTo>
                  <a:pt x="7527211" y="8149539"/>
                </a:lnTo>
                <a:lnTo>
                  <a:pt x="0" y="81495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9911881" y="2334811"/>
            <a:ext cx="3131186" cy="7501647"/>
            <a:chOff x="0" y="0"/>
            <a:chExt cx="4174915" cy="1000219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174915" cy="9142914"/>
            </a:xfrm>
            <a:custGeom>
              <a:avLst/>
              <a:gdLst/>
              <a:ahLst/>
              <a:cxnLst/>
              <a:rect r="r" b="b" t="t" l="l"/>
              <a:pathLst>
                <a:path h="9142914" w="4174915">
                  <a:moveTo>
                    <a:pt x="0" y="0"/>
                  </a:moveTo>
                  <a:lnTo>
                    <a:pt x="4174915" y="0"/>
                  </a:lnTo>
                  <a:lnTo>
                    <a:pt x="4174915" y="9142914"/>
                  </a:lnTo>
                  <a:lnTo>
                    <a:pt x="0" y="91429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sp>
          <p:nvSpPr>
            <p:cNvPr name="TextBox 6" id="6"/>
            <p:cNvSpPr txBox="true"/>
            <p:nvPr/>
          </p:nvSpPr>
          <p:spPr>
            <a:xfrm rot="0">
              <a:off x="1104023" y="9386560"/>
              <a:ext cx="1843561" cy="6156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70"/>
                </a:lnSpc>
                <a:spcBef>
                  <a:spcPct val="0"/>
                </a:spcBef>
              </a:pPr>
              <a:r>
                <a:rPr lang="en-US" sz="2835">
                  <a:solidFill>
                    <a:srgbClr val="000000"/>
                  </a:solidFill>
                  <a:latin typeface="Radley"/>
                  <a:ea typeface="Radley"/>
                  <a:cs typeface="Radley"/>
                  <a:sym typeface="Radley"/>
                </a:rPr>
                <a:t>MediBot</a:t>
              </a:r>
            </a:p>
          </p:txBody>
        </p:sp>
      </p:grpSp>
      <p:sp>
        <p:nvSpPr>
          <p:cNvPr name="AutoShape 7" id="7"/>
          <p:cNvSpPr/>
          <p:nvPr/>
        </p:nvSpPr>
        <p:spPr>
          <a:xfrm>
            <a:off x="8453894" y="5114926"/>
            <a:ext cx="934051" cy="9525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4552707" y="2334811"/>
            <a:ext cx="3198827" cy="6923489"/>
          </a:xfrm>
          <a:custGeom>
            <a:avLst/>
            <a:gdLst/>
            <a:ahLst/>
            <a:cxnLst/>
            <a:rect r="r" b="b" t="t" l="l"/>
            <a:pathLst>
              <a:path h="6923489" w="3198827">
                <a:moveTo>
                  <a:pt x="0" y="0"/>
                </a:moveTo>
                <a:lnTo>
                  <a:pt x="3198827" y="0"/>
                </a:lnTo>
                <a:lnTo>
                  <a:pt x="3198827" y="6923489"/>
                </a:lnTo>
                <a:lnTo>
                  <a:pt x="0" y="692348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6867451" y="169228"/>
            <a:ext cx="4553099" cy="15570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Arsenal"/>
                <a:ea typeface="Arsenal"/>
                <a:cs typeface="Arsenal"/>
                <a:sym typeface="Arsenal"/>
              </a:rPr>
              <a:t>Prototype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438275" y="9414184"/>
            <a:ext cx="1576279" cy="4222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  <a:spcBef>
                <a:spcPct val="0"/>
              </a:spcBef>
            </a:pPr>
            <a:r>
              <a:rPr lang="en-US" sz="2500">
                <a:solidFill>
                  <a:srgbClr val="000000"/>
                </a:solidFill>
                <a:latin typeface="Radley"/>
                <a:ea typeface="Radley"/>
                <a:cs typeface="Radley"/>
                <a:sym typeface="Radley"/>
              </a:rPr>
              <a:t>Home page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7411027" y="9134475"/>
            <a:ext cx="802124" cy="11516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97"/>
              </a:lnSpc>
            </a:pPr>
            <a:r>
              <a:rPr lang="en-US" sz="6783">
                <a:solidFill>
                  <a:srgbClr val="FFFFFF"/>
                </a:solidFill>
                <a:latin typeface="Arsenal"/>
                <a:ea typeface="Arsenal"/>
                <a:cs typeface="Arsenal"/>
                <a:sym typeface="Arsenal"/>
              </a:rPr>
              <a:t>10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3012735">
            <a:off x="9431190" y="-10950233"/>
            <a:ext cx="13483298" cy="14598059"/>
          </a:xfrm>
          <a:custGeom>
            <a:avLst/>
            <a:gdLst/>
            <a:ahLst/>
            <a:cxnLst/>
            <a:rect r="r" b="b" t="t" l="l"/>
            <a:pathLst>
              <a:path h="14598059" w="13483298">
                <a:moveTo>
                  <a:pt x="0" y="0"/>
                </a:moveTo>
                <a:lnTo>
                  <a:pt x="13483298" y="0"/>
                </a:lnTo>
                <a:lnTo>
                  <a:pt x="13483298" y="14598059"/>
                </a:lnTo>
                <a:lnTo>
                  <a:pt x="0" y="145980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8100000">
            <a:off x="-4495275" y="6200044"/>
            <a:ext cx="13483298" cy="14598059"/>
          </a:xfrm>
          <a:custGeom>
            <a:avLst/>
            <a:gdLst/>
            <a:ahLst/>
            <a:cxnLst/>
            <a:rect r="r" b="b" t="t" l="l"/>
            <a:pathLst>
              <a:path h="14598059" w="13483298">
                <a:moveTo>
                  <a:pt x="0" y="0"/>
                </a:moveTo>
                <a:lnTo>
                  <a:pt x="13483298" y="0"/>
                </a:lnTo>
                <a:lnTo>
                  <a:pt x="13483298" y="14598059"/>
                </a:lnTo>
                <a:lnTo>
                  <a:pt x="0" y="145980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5016765" y="6244827"/>
            <a:ext cx="1909346" cy="1909346"/>
            <a:chOff x="0" y="0"/>
            <a:chExt cx="14840029" cy="1484002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-366471" y="-11891"/>
              <a:ext cx="15572971" cy="14863810"/>
            </a:xfrm>
            <a:custGeom>
              <a:avLst/>
              <a:gdLst/>
              <a:ahLst/>
              <a:cxnLst/>
              <a:rect r="r" b="b" t="t" l="l"/>
              <a:pathLst>
                <a:path h="14863810" w="15572971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solidFill>
              <a:srgbClr val="004369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-156193" y="188812"/>
              <a:ext cx="15152415" cy="14462405"/>
            </a:xfrm>
            <a:custGeom>
              <a:avLst/>
              <a:gdLst/>
              <a:ahLst/>
              <a:cxnLst/>
              <a:rect r="r" b="b" t="t" l="l"/>
              <a:pathLst>
                <a:path h="14462405" w="1515241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223301" y="551024"/>
              <a:ext cx="14393427" cy="13737979"/>
            </a:xfrm>
            <a:custGeom>
              <a:avLst/>
              <a:gdLst/>
              <a:ahLst/>
              <a:cxnLst/>
              <a:rect r="r" b="b" t="t" l="l"/>
              <a:pathLst>
                <a:path h="13737979" w="14393427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4"/>
              <a:stretch>
                <a:fillRect l="223" t="0" r="223" b="0"/>
              </a:stretch>
            </a:blip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1890040" y="2858118"/>
            <a:ext cx="1943473" cy="1943473"/>
            <a:chOff x="0" y="0"/>
            <a:chExt cx="14840029" cy="1484002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-366471" y="-11891"/>
              <a:ext cx="15572971" cy="14863810"/>
            </a:xfrm>
            <a:custGeom>
              <a:avLst/>
              <a:gdLst/>
              <a:ahLst/>
              <a:cxnLst/>
              <a:rect r="r" b="b" t="t" l="l"/>
              <a:pathLst>
                <a:path h="14863810" w="15572971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solidFill>
              <a:srgbClr val="004369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-156193" y="188812"/>
              <a:ext cx="15152415" cy="14462405"/>
            </a:xfrm>
            <a:custGeom>
              <a:avLst/>
              <a:gdLst/>
              <a:ahLst/>
              <a:cxnLst/>
              <a:rect r="r" b="b" t="t" l="l"/>
              <a:pathLst>
                <a:path h="14462405" w="1515241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223301" y="551024"/>
              <a:ext cx="14393427" cy="13737979"/>
            </a:xfrm>
            <a:custGeom>
              <a:avLst/>
              <a:gdLst/>
              <a:ahLst/>
              <a:cxnLst/>
              <a:rect r="r" b="b" t="t" l="l"/>
              <a:pathLst>
                <a:path h="13737979" w="14393427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5"/>
              <a:stretch>
                <a:fillRect l="223" t="0" r="223" b="0"/>
              </a:stretch>
            </a:blipFill>
          </p:spPr>
        </p:sp>
      </p:grpSp>
      <p:grpSp>
        <p:nvGrpSpPr>
          <p:cNvPr name="Group 12" id="12"/>
          <p:cNvGrpSpPr>
            <a:grpSpLocks noChangeAspect="true"/>
          </p:cNvGrpSpPr>
          <p:nvPr/>
        </p:nvGrpSpPr>
        <p:grpSpPr>
          <a:xfrm rot="0">
            <a:off x="9101874" y="2901424"/>
            <a:ext cx="2140466" cy="2140466"/>
            <a:chOff x="0" y="0"/>
            <a:chExt cx="14840029" cy="14840029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-366471" y="-11891"/>
              <a:ext cx="15572971" cy="14863810"/>
            </a:xfrm>
            <a:custGeom>
              <a:avLst/>
              <a:gdLst/>
              <a:ahLst/>
              <a:cxnLst/>
              <a:rect r="r" b="b" t="t" l="l"/>
              <a:pathLst>
                <a:path h="14863810" w="15572971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solidFill>
              <a:srgbClr val="004369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-156193" y="188812"/>
              <a:ext cx="15152415" cy="14462405"/>
            </a:xfrm>
            <a:custGeom>
              <a:avLst/>
              <a:gdLst/>
              <a:ahLst/>
              <a:cxnLst/>
              <a:rect r="r" b="b" t="t" l="l"/>
              <a:pathLst>
                <a:path h="14462405" w="1515241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223301" y="551024"/>
              <a:ext cx="14393427" cy="13737979"/>
            </a:xfrm>
            <a:custGeom>
              <a:avLst/>
              <a:gdLst/>
              <a:ahLst/>
              <a:cxnLst/>
              <a:rect r="r" b="b" t="t" l="l"/>
              <a:pathLst>
                <a:path h="13737979" w="14393427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6"/>
              <a:stretch>
                <a:fillRect l="-4291" t="-5290" r="-3539" b="-3022"/>
              </a:stretch>
            </a:blipFill>
          </p:spPr>
        </p:sp>
      </p:grpSp>
      <p:grpSp>
        <p:nvGrpSpPr>
          <p:cNvPr name="Group 16" id="16"/>
          <p:cNvGrpSpPr>
            <a:grpSpLocks noChangeAspect="true"/>
          </p:cNvGrpSpPr>
          <p:nvPr/>
        </p:nvGrpSpPr>
        <p:grpSpPr>
          <a:xfrm rot="0">
            <a:off x="2246374" y="6200197"/>
            <a:ext cx="1998605" cy="1998605"/>
            <a:chOff x="0" y="0"/>
            <a:chExt cx="14840029" cy="14840029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-366471" y="-11891"/>
              <a:ext cx="15572971" cy="14863810"/>
            </a:xfrm>
            <a:custGeom>
              <a:avLst/>
              <a:gdLst/>
              <a:ahLst/>
              <a:cxnLst/>
              <a:rect r="r" b="b" t="t" l="l"/>
              <a:pathLst>
                <a:path h="14863810" w="15572971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solidFill>
              <a:srgbClr val="004369"/>
            </a:solid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-156193" y="188812"/>
              <a:ext cx="15152415" cy="14462405"/>
            </a:xfrm>
            <a:custGeom>
              <a:avLst/>
              <a:gdLst/>
              <a:ahLst/>
              <a:cxnLst/>
              <a:rect r="r" b="b" t="t" l="l"/>
              <a:pathLst>
                <a:path h="14462405" w="1515241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223301" y="551024"/>
              <a:ext cx="14393427" cy="13737979"/>
            </a:xfrm>
            <a:custGeom>
              <a:avLst/>
              <a:gdLst/>
              <a:ahLst/>
              <a:cxnLst/>
              <a:rect r="r" b="b" t="t" l="l"/>
              <a:pathLst>
                <a:path h="13737979" w="14393427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7"/>
              <a:stretch>
                <a:fillRect l="223" t="0" r="223" b="0"/>
              </a:stretch>
            </a:blipFill>
          </p:spPr>
        </p:sp>
      </p:grpSp>
      <p:grpSp>
        <p:nvGrpSpPr>
          <p:cNvPr name="Group 20" id="20"/>
          <p:cNvGrpSpPr>
            <a:grpSpLocks noChangeAspect="true"/>
          </p:cNvGrpSpPr>
          <p:nvPr/>
        </p:nvGrpSpPr>
        <p:grpSpPr>
          <a:xfrm rot="0">
            <a:off x="10643557" y="6199382"/>
            <a:ext cx="1999421" cy="1999421"/>
            <a:chOff x="0" y="0"/>
            <a:chExt cx="14840029" cy="14840029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-366471" y="-11891"/>
              <a:ext cx="15572971" cy="14863810"/>
            </a:xfrm>
            <a:custGeom>
              <a:avLst/>
              <a:gdLst/>
              <a:ahLst/>
              <a:cxnLst/>
              <a:rect r="r" b="b" t="t" l="l"/>
              <a:pathLst>
                <a:path h="14863810" w="15572971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solidFill>
              <a:srgbClr val="004369"/>
            </a:solid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-156193" y="188812"/>
              <a:ext cx="15152415" cy="14462405"/>
            </a:xfrm>
            <a:custGeom>
              <a:avLst/>
              <a:gdLst/>
              <a:ahLst/>
              <a:cxnLst/>
              <a:rect r="r" b="b" t="t" l="l"/>
              <a:pathLst>
                <a:path h="14462405" w="1515241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223301" y="551024"/>
              <a:ext cx="14393427" cy="13737979"/>
            </a:xfrm>
            <a:custGeom>
              <a:avLst/>
              <a:gdLst/>
              <a:ahLst/>
              <a:cxnLst/>
              <a:rect r="r" b="b" t="t" l="l"/>
              <a:pathLst>
                <a:path h="13737979" w="14393427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8"/>
              <a:stretch>
                <a:fillRect l="223" t="0" r="223" b="0"/>
              </a:stretch>
            </a:blipFill>
          </p:spPr>
        </p:sp>
      </p:grpSp>
      <p:grpSp>
        <p:nvGrpSpPr>
          <p:cNvPr name="Group 24" id="24"/>
          <p:cNvGrpSpPr>
            <a:grpSpLocks noChangeAspect="true"/>
          </p:cNvGrpSpPr>
          <p:nvPr/>
        </p:nvGrpSpPr>
        <p:grpSpPr>
          <a:xfrm rot="0">
            <a:off x="13414503" y="6199382"/>
            <a:ext cx="1909346" cy="1909346"/>
            <a:chOff x="0" y="0"/>
            <a:chExt cx="14840029" cy="14840029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-366471" y="-11891"/>
              <a:ext cx="15572971" cy="14863810"/>
            </a:xfrm>
            <a:custGeom>
              <a:avLst/>
              <a:gdLst/>
              <a:ahLst/>
              <a:cxnLst/>
              <a:rect r="r" b="b" t="t" l="l"/>
              <a:pathLst>
                <a:path h="14863810" w="15572971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solidFill>
              <a:srgbClr val="004369"/>
            </a:solidFill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-156193" y="188812"/>
              <a:ext cx="15152415" cy="14462405"/>
            </a:xfrm>
            <a:custGeom>
              <a:avLst/>
              <a:gdLst/>
              <a:ahLst/>
              <a:cxnLst/>
              <a:rect r="r" b="b" t="t" l="l"/>
              <a:pathLst>
                <a:path h="14462405" w="1515241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27" id="27"/>
            <p:cNvSpPr/>
            <p:nvPr/>
          </p:nvSpPr>
          <p:spPr>
            <a:xfrm flipH="false" flipV="false" rot="0">
              <a:off x="223301" y="551024"/>
              <a:ext cx="14393427" cy="13737979"/>
            </a:xfrm>
            <a:custGeom>
              <a:avLst/>
              <a:gdLst/>
              <a:ahLst/>
              <a:cxnLst/>
              <a:rect r="r" b="b" t="t" l="l"/>
              <a:pathLst>
                <a:path h="13737979" w="14393427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9"/>
              <a:stretch>
                <a:fillRect l="-94520" t="-22157" r="-96556" b="-24032"/>
              </a:stretch>
            </a:blipFill>
          </p:spPr>
        </p:sp>
      </p:grpSp>
      <p:grpSp>
        <p:nvGrpSpPr>
          <p:cNvPr name="Group 28" id="28"/>
          <p:cNvGrpSpPr>
            <a:grpSpLocks noChangeAspect="true"/>
          </p:cNvGrpSpPr>
          <p:nvPr/>
        </p:nvGrpSpPr>
        <p:grpSpPr>
          <a:xfrm rot="0">
            <a:off x="7829336" y="6244827"/>
            <a:ext cx="1909346" cy="1909346"/>
            <a:chOff x="0" y="0"/>
            <a:chExt cx="14840029" cy="14840029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-366471" y="-11891"/>
              <a:ext cx="15572971" cy="14863810"/>
            </a:xfrm>
            <a:custGeom>
              <a:avLst/>
              <a:gdLst/>
              <a:ahLst/>
              <a:cxnLst/>
              <a:rect r="r" b="b" t="t" l="l"/>
              <a:pathLst>
                <a:path h="14863810" w="15572971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solidFill>
              <a:srgbClr val="004369"/>
            </a:solidFill>
          </p:spPr>
        </p:sp>
        <p:sp>
          <p:nvSpPr>
            <p:cNvPr name="Freeform 30" id="30"/>
            <p:cNvSpPr/>
            <p:nvPr/>
          </p:nvSpPr>
          <p:spPr>
            <a:xfrm flipH="false" flipV="false" rot="0">
              <a:off x="-156193" y="188812"/>
              <a:ext cx="15152415" cy="14462405"/>
            </a:xfrm>
            <a:custGeom>
              <a:avLst/>
              <a:gdLst/>
              <a:ahLst/>
              <a:cxnLst/>
              <a:rect r="r" b="b" t="t" l="l"/>
              <a:pathLst>
                <a:path h="14462405" w="1515241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31" id="31"/>
            <p:cNvSpPr/>
            <p:nvPr/>
          </p:nvSpPr>
          <p:spPr>
            <a:xfrm flipH="false" flipV="false" rot="0">
              <a:off x="223301" y="551024"/>
              <a:ext cx="14393427" cy="13737979"/>
            </a:xfrm>
            <a:custGeom>
              <a:avLst/>
              <a:gdLst/>
              <a:ahLst/>
              <a:cxnLst/>
              <a:rect r="r" b="b" t="t" l="l"/>
              <a:pathLst>
                <a:path h="13737979" w="14393427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10"/>
              <a:stretch>
                <a:fillRect l="-32017" t="-29827" r="-31168" b="-34088"/>
              </a:stretch>
            </a:blipFill>
          </p:spPr>
        </p:sp>
      </p:grpSp>
      <p:grpSp>
        <p:nvGrpSpPr>
          <p:cNvPr name="Group 32" id="32"/>
          <p:cNvGrpSpPr>
            <a:grpSpLocks noChangeAspect="true"/>
          </p:cNvGrpSpPr>
          <p:nvPr/>
        </p:nvGrpSpPr>
        <p:grpSpPr>
          <a:xfrm rot="0">
            <a:off x="3427246" y="2901424"/>
            <a:ext cx="2041533" cy="2041533"/>
            <a:chOff x="0" y="0"/>
            <a:chExt cx="14840029" cy="14840029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-366471" y="-11891"/>
              <a:ext cx="15572971" cy="14863810"/>
            </a:xfrm>
            <a:custGeom>
              <a:avLst/>
              <a:gdLst/>
              <a:ahLst/>
              <a:cxnLst/>
              <a:rect r="r" b="b" t="t" l="l"/>
              <a:pathLst>
                <a:path h="14863810" w="15572971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solidFill>
              <a:srgbClr val="004369"/>
            </a:solidFill>
          </p:spPr>
        </p:sp>
        <p:sp>
          <p:nvSpPr>
            <p:cNvPr name="Freeform 34" id="34"/>
            <p:cNvSpPr/>
            <p:nvPr/>
          </p:nvSpPr>
          <p:spPr>
            <a:xfrm flipH="false" flipV="false" rot="0">
              <a:off x="-156193" y="188812"/>
              <a:ext cx="15152415" cy="14462405"/>
            </a:xfrm>
            <a:custGeom>
              <a:avLst/>
              <a:gdLst/>
              <a:ahLst/>
              <a:cxnLst/>
              <a:rect r="r" b="b" t="t" l="l"/>
              <a:pathLst>
                <a:path h="14462405" w="1515241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35" id="35"/>
            <p:cNvSpPr/>
            <p:nvPr/>
          </p:nvSpPr>
          <p:spPr>
            <a:xfrm flipH="false" flipV="false" rot="0">
              <a:off x="223301" y="551024"/>
              <a:ext cx="14393427" cy="13737979"/>
            </a:xfrm>
            <a:custGeom>
              <a:avLst/>
              <a:gdLst/>
              <a:ahLst/>
              <a:cxnLst/>
              <a:rect r="r" b="b" t="t" l="l"/>
              <a:pathLst>
                <a:path h="13737979" w="14393427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11"/>
              <a:stretch>
                <a:fillRect l="-3523" t="0" r="-3523" b="0"/>
              </a:stretch>
            </a:blipFill>
          </p:spPr>
        </p:sp>
      </p:grpSp>
      <p:grpSp>
        <p:nvGrpSpPr>
          <p:cNvPr name="Group 36" id="36"/>
          <p:cNvGrpSpPr>
            <a:grpSpLocks noChangeAspect="true"/>
          </p:cNvGrpSpPr>
          <p:nvPr/>
        </p:nvGrpSpPr>
        <p:grpSpPr>
          <a:xfrm rot="0">
            <a:off x="6154578" y="2858118"/>
            <a:ext cx="2128146" cy="2128146"/>
            <a:chOff x="0" y="0"/>
            <a:chExt cx="14840029" cy="14840029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-366471" y="-11891"/>
              <a:ext cx="15572971" cy="14863810"/>
            </a:xfrm>
            <a:custGeom>
              <a:avLst/>
              <a:gdLst/>
              <a:ahLst/>
              <a:cxnLst/>
              <a:rect r="r" b="b" t="t" l="l"/>
              <a:pathLst>
                <a:path h="14863810" w="15572971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solidFill>
              <a:srgbClr val="004369"/>
            </a:solidFill>
          </p:spPr>
        </p:sp>
        <p:sp>
          <p:nvSpPr>
            <p:cNvPr name="Freeform 38" id="38"/>
            <p:cNvSpPr/>
            <p:nvPr/>
          </p:nvSpPr>
          <p:spPr>
            <a:xfrm flipH="false" flipV="false" rot="0">
              <a:off x="-156193" y="188812"/>
              <a:ext cx="15152415" cy="14462405"/>
            </a:xfrm>
            <a:custGeom>
              <a:avLst/>
              <a:gdLst/>
              <a:ahLst/>
              <a:cxnLst/>
              <a:rect r="r" b="b" t="t" l="l"/>
              <a:pathLst>
                <a:path h="14462405" w="1515241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39" id="39"/>
            <p:cNvSpPr/>
            <p:nvPr/>
          </p:nvSpPr>
          <p:spPr>
            <a:xfrm flipH="false" flipV="false" rot="0">
              <a:off x="223301" y="551024"/>
              <a:ext cx="14393427" cy="13737979"/>
            </a:xfrm>
            <a:custGeom>
              <a:avLst/>
              <a:gdLst/>
              <a:ahLst/>
              <a:cxnLst/>
              <a:rect r="r" b="b" t="t" l="l"/>
              <a:pathLst>
                <a:path h="13737979" w="14393427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12"/>
              <a:stretch>
                <a:fillRect l="223" t="0" r="223" b="0"/>
              </a:stretch>
            </a:blipFill>
          </p:spPr>
        </p:sp>
      </p:grpSp>
      <p:grpSp>
        <p:nvGrpSpPr>
          <p:cNvPr name="Group 40" id="40"/>
          <p:cNvGrpSpPr>
            <a:grpSpLocks noChangeAspect="true"/>
          </p:cNvGrpSpPr>
          <p:nvPr/>
        </p:nvGrpSpPr>
        <p:grpSpPr>
          <a:xfrm rot="0">
            <a:off x="769922" y="2937366"/>
            <a:ext cx="1969648" cy="1969648"/>
            <a:chOff x="0" y="0"/>
            <a:chExt cx="14840029" cy="14840029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-366471" y="-11891"/>
              <a:ext cx="15572971" cy="14863810"/>
            </a:xfrm>
            <a:custGeom>
              <a:avLst/>
              <a:gdLst/>
              <a:ahLst/>
              <a:cxnLst/>
              <a:rect r="r" b="b" t="t" l="l"/>
              <a:pathLst>
                <a:path h="14863810" w="15572971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solidFill>
              <a:srgbClr val="004369"/>
            </a:solidFill>
          </p:spPr>
        </p:sp>
        <p:sp>
          <p:nvSpPr>
            <p:cNvPr name="Freeform 42" id="42"/>
            <p:cNvSpPr/>
            <p:nvPr/>
          </p:nvSpPr>
          <p:spPr>
            <a:xfrm flipH="false" flipV="false" rot="0">
              <a:off x="-156193" y="188812"/>
              <a:ext cx="15152415" cy="14462405"/>
            </a:xfrm>
            <a:custGeom>
              <a:avLst/>
              <a:gdLst/>
              <a:ahLst/>
              <a:cxnLst/>
              <a:rect r="r" b="b" t="t" l="l"/>
              <a:pathLst>
                <a:path h="14462405" w="1515241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43" id="43"/>
            <p:cNvSpPr/>
            <p:nvPr/>
          </p:nvSpPr>
          <p:spPr>
            <a:xfrm flipH="false" flipV="false" rot="0">
              <a:off x="223301" y="551024"/>
              <a:ext cx="14393427" cy="13737979"/>
            </a:xfrm>
            <a:custGeom>
              <a:avLst/>
              <a:gdLst/>
              <a:ahLst/>
              <a:cxnLst/>
              <a:rect r="r" b="b" t="t" l="l"/>
              <a:pathLst>
                <a:path h="13737979" w="14393427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13"/>
              <a:stretch>
                <a:fillRect l="223" t="0" r="223" b="0"/>
              </a:stretch>
            </a:blipFill>
          </p:spPr>
        </p:sp>
      </p:grpSp>
      <p:grpSp>
        <p:nvGrpSpPr>
          <p:cNvPr name="Group 44" id="44"/>
          <p:cNvGrpSpPr>
            <a:grpSpLocks noChangeAspect="true"/>
          </p:cNvGrpSpPr>
          <p:nvPr/>
        </p:nvGrpSpPr>
        <p:grpSpPr>
          <a:xfrm rot="0">
            <a:off x="14880175" y="2858118"/>
            <a:ext cx="1943473" cy="1943473"/>
            <a:chOff x="0" y="0"/>
            <a:chExt cx="14840029" cy="14840029"/>
          </a:xfrm>
        </p:grpSpPr>
        <p:sp>
          <p:nvSpPr>
            <p:cNvPr name="Freeform 45" id="45"/>
            <p:cNvSpPr/>
            <p:nvPr/>
          </p:nvSpPr>
          <p:spPr>
            <a:xfrm flipH="false" flipV="false" rot="0">
              <a:off x="-366471" y="-11891"/>
              <a:ext cx="15572971" cy="14863810"/>
            </a:xfrm>
            <a:custGeom>
              <a:avLst/>
              <a:gdLst/>
              <a:ahLst/>
              <a:cxnLst/>
              <a:rect r="r" b="b" t="t" l="l"/>
              <a:pathLst>
                <a:path h="14863810" w="15572971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solidFill>
              <a:srgbClr val="004369"/>
            </a:solidFill>
          </p:spPr>
        </p:sp>
        <p:sp>
          <p:nvSpPr>
            <p:cNvPr name="Freeform 46" id="46"/>
            <p:cNvSpPr/>
            <p:nvPr/>
          </p:nvSpPr>
          <p:spPr>
            <a:xfrm flipH="false" flipV="false" rot="0">
              <a:off x="-156193" y="188812"/>
              <a:ext cx="15152415" cy="14462405"/>
            </a:xfrm>
            <a:custGeom>
              <a:avLst/>
              <a:gdLst/>
              <a:ahLst/>
              <a:cxnLst/>
              <a:rect r="r" b="b" t="t" l="l"/>
              <a:pathLst>
                <a:path h="14462405" w="1515241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47" id="47"/>
            <p:cNvSpPr/>
            <p:nvPr/>
          </p:nvSpPr>
          <p:spPr>
            <a:xfrm flipH="false" flipV="false" rot="0">
              <a:off x="223301" y="551024"/>
              <a:ext cx="14393427" cy="13737979"/>
            </a:xfrm>
            <a:custGeom>
              <a:avLst/>
              <a:gdLst/>
              <a:ahLst/>
              <a:cxnLst/>
              <a:rect r="r" b="b" t="t" l="l"/>
              <a:pathLst>
                <a:path h="13737979" w="14393427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14"/>
              <a:stretch>
                <a:fillRect l="223" t="0" r="223" b="0"/>
              </a:stretch>
            </a:blipFill>
          </p:spPr>
        </p:sp>
      </p:grpSp>
      <p:sp>
        <p:nvSpPr>
          <p:cNvPr name="TextBox 48" id="48"/>
          <p:cNvSpPr txBox="true"/>
          <p:nvPr/>
        </p:nvSpPr>
        <p:spPr>
          <a:xfrm rot="0">
            <a:off x="769922" y="866775"/>
            <a:ext cx="10479233" cy="14428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820"/>
              </a:lnSpc>
            </a:pPr>
            <a:r>
              <a:rPr lang="en-US" sz="8443">
                <a:solidFill>
                  <a:srgbClr val="000000"/>
                </a:solidFill>
                <a:latin typeface="Arsenal"/>
                <a:ea typeface="Arsenal"/>
                <a:cs typeface="Arsenal"/>
                <a:sym typeface="Arsenal"/>
              </a:rPr>
              <a:t>Tools and Technologies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17494147" y="9134475"/>
            <a:ext cx="635885" cy="1152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97"/>
              </a:lnSpc>
            </a:pPr>
            <a:r>
              <a:rPr lang="en-US" sz="6783">
                <a:solidFill>
                  <a:srgbClr val="000000"/>
                </a:solidFill>
                <a:latin typeface="Arsenal"/>
                <a:ea typeface="Arsenal"/>
                <a:cs typeface="Arsenal"/>
                <a:sym typeface="Arsenal"/>
              </a:rPr>
              <a:t>11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1067755" y="5076825"/>
            <a:ext cx="1373981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60"/>
              </a:lnSpc>
              <a:spcBef>
                <a:spcPct val="0"/>
              </a:spcBef>
            </a:pPr>
            <a:r>
              <a:rPr lang="en-US" sz="3400">
                <a:solidFill>
                  <a:srgbClr val="000000"/>
                </a:solidFill>
                <a:latin typeface="Radley"/>
                <a:ea typeface="Radley"/>
                <a:cs typeface="Radley"/>
                <a:sym typeface="Radley"/>
              </a:rPr>
              <a:t>Python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3765784" y="5076825"/>
            <a:ext cx="1364456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60"/>
              </a:lnSpc>
              <a:spcBef>
                <a:spcPct val="0"/>
              </a:spcBef>
            </a:pPr>
            <a:r>
              <a:rPr lang="en-US" sz="3400">
                <a:solidFill>
                  <a:srgbClr val="000000"/>
                </a:solidFill>
                <a:latin typeface="Radley"/>
                <a:ea typeface="Radley"/>
                <a:cs typeface="Radley"/>
                <a:sym typeface="Radley"/>
              </a:rPr>
              <a:t>MERN</a:t>
            </a:r>
          </a:p>
        </p:txBody>
      </p:sp>
      <p:sp>
        <p:nvSpPr>
          <p:cNvPr name="TextBox 52" id="52"/>
          <p:cNvSpPr txBox="true"/>
          <p:nvPr/>
        </p:nvSpPr>
        <p:spPr>
          <a:xfrm rot="0">
            <a:off x="5936169" y="5076825"/>
            <a:ext cx="2808089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60"/>
              </a:lnSpc>
              <a:spcBef>
                <a:spcPct val="0"/>
              </a:spcBef>
            </a:pPr>
            <a:r>
              <a:rPr lang="en-US" sz="3400">
                <a:solidFill>
                  <a:srgbClr val="000000"/>
                </a:solidFill>
                <a:latin typeface="Radley"/>
                <a:ea typeface="Radley"/>
                <a:cs typeface="Radley"/>
                <a:sym typeface="Radley"/>
              </a:rPr>
              <a:t>HTML/CSS/JS</a:t>
            </a:r>
          </a:p>
        </p:txBody>
      </p:sp>
      <p:sp>
        <p:nvSpPr>
          <p:cNvPr name="TextBox 53" id="53"/>
          <p:cNvSpPr txBox="true"/>
          <p:nvPr/>
        </p:nvSpPr>
        <p:spPr>
          <a:xfrm rot="0">
            <a:off x="9566683" y="5076825"/>
            <a:ext cx="1348383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60"/>
              </a:lnSpc>
              <a:spcBef>
                <a:spcPct val="0"/>
              </a:spcBef>
            </a:pPr>
            <a:r>
              <a:rPr lang="en-US" sz="3400">
                <a:solidFill>
                  <a:srgbClr val="000000"/>
                </a:solidFill>
                <a:latin typeface="Radley"/>
                <a:ea typeface="Radley"/>
                <a:cs typeface="Radley"/>
                <a:sym typeface="Radley"/>
              </a:rPr>
              <a:t>Github</a:t>
            </a:r>
          </a:p>
        </p:txBody>
      </p:sp>
      <p:sp>
        <p:nvSpPr>
          <p:cNvPr name="TextBox 54" id="54"/>
          <p:cNvSpPr txBox="true"/>
          <p:nvPr/>
        </p:nvSpPr>
        <p:spPr>
          <a:xfrm rot="0">
            <a:off x="12040818" y="5084699"/>
            <a:ext cx="1540312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60"/>
              </a:lnSpc>
              <a:spcBef>
                <a:spcPct val="0"/>
              </a:spcBef>
            </a:pPr>
            <a:r>
              <a:rPr lang="en-US" sz="3400">
                <a:solidFill>
                  <a:srgbClr val="000000"/>
                </a:solidFill>
                <a:latin typeface="Radley"/>
                <a:ea typeface="Radley"/>
                <a:cs typeface="Radley"/>
                <a:sym typeface="Radley"/>
              </a:rPr>
              <a:t>VS code</a:t>
            </a:r>
          </a:p>
        </p:txBody>
      </p:sp>
      <p:sp>
        <p:nvSpPr>
          <p:cNvPr name="TextBox 55" id="55"/>
          <p:cNvSpPr txBox="true"/>
          <p:nvPr/>
        </p:nvSpPr>
        <p:spPr>
          <a:xfrm rot="0">
            <a:off x="14562233" y="5076825"/>
            <a:ext cx="2931914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60"/>
              </a:lnSpc>
              <a:spcBef>
                <a:spcPct val="0"/>
              </a:spcBef>
            </a:pPr>
            <a:r>
              <a:rPr lang="en-US" sz="3400">
                <a:solidFill>
                  <a:srgbClr val="000000"/>
                </a:solidFill>
                <a:latin typeface="Radley"/>
                <a:ea typeface="Radley"/>
                <a:cs typeface="Radley"/>
                <a:sym typeface="Radley"/>
              </a:rPr>
              <a:t>Android Studio</a:t>
            </a:r>
          </a:p>
        </p:txBody>
      </p:sp>
      <p:sp>
        <p:nvSpPr>
          <p:cNvPr name="TextBox 56" id="56"/>
          <p:cNvSpPr txBox="true"/>
          <p:nvPr/>
        </p:nvSpPr>
        <p:spPr>
          <a:xfrm rot="0">
            <a:off x="2652507" y="8332153"/>
            <a:ext cx="1186339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60"/>
              </a:lnSpc>
              <a:spcBef>
                <a:spcPct val="0"/>
              </a:spcBef>
            </a:pPr>
            <a:r>
              <a:rPr lang="en-US" sz="3400">
                <a:solidFill>
                  <a:srgbClr val="000000"/>
                </a:solidFill>
                <a:latin typeface="Radley"/>
                <a:ea typeface="Radley"/>
                <a:cs typeface="Radley"/>
                <a:sym typeface="Radley"/>
              </a:rPr>
              <a:t>Figma</a:t>
            </a:r>
          </a:p>
        </p:txBody>
      </p:sp>
      <p:sp>
        <p:nvSpPr>
          <p:cNvPr name="TextBox 57" id="57"/>
          <p:cNvSpPr txBox="true"/>
          <p:nvPr/>
        </p:nvSpPr>
        <p:spPr>
          <a:xfrm rot="0">
            <a:off x="5396307" y="8332153"/>
            <a:ext cx="1150263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60"/>
              </a:lnSpc>
              <a:spcBef>
                <a:spcPct val="0"/>
              </a:spcBef>
            </a:pPr>
            <a:r>
              <a:rPr lang="en-US" sz="3400">
                <a:solidFill>
                  <a:srgbClr val="000000"/>
                </a:solidFill>
                <a:latin typeface="Radley"/>
                <a:ea typeface="Radley"/>
                <a:cs typeface="Radley"/>
                <a:sym typeface="Radley"/>
              </a:rPr>
              <a:t>Trello</a:t>
            </a:r>
          </a:p>
        </p:txBody>
      </p:sp>
      <p:sp>
        <p:nvSpPr>
          <p:cNvPr name="TextBox 58" id="58"/>
          <p:cNvSpPr txBox="true"/>
          <p:nvPr/>
        </p:nvSpPr>
        <p:spPr>
          <a:xfrm rot="0">
            <a:off x="8016667" y="8332153"/>
            <a:ext cx="1726049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60"/>
              </a:lnSpc>
              <a:spcBef>
                <a:spcPct val="0"/>
              </a:spcBef>
            </a:pPr>
            <a:r>
              <a:rPr lang="en-US" sz="3400">
                <a:solidFill>
                  <a:srgbClr val="000000"/>
                </a:solidFill>
                <a:latin typeface="Radley"/>
                <a:ea typeface="Radley"/>
                <a:cs typeface="Radley"/>
                <a:sym typeface="Radley"/>
              </a:rPr>
              <a:t>MS excel</a:t>
            </a:r>
          </a:p>
        </p:txBody>
      </p:sp>
      <p:sp>
        <p:nvSpPr>
          <p:cNvPr name="TextBox 59" id="59"/>
          <p:cNvSpPr txBox="true"/>
          <p:nvPr/>
        </p:nvSpPr>
        <p:spPr>
          <a:xfrm rot="0">
            <a:off x="11111653" y="8332153"/>
            <a:ext cx="1063228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60"/>
              </a:lnSpc>
              <a:spcBef>
                <a:spcPct val="0"/>
              </a:spcBef>
            </a:pPr>
            <a:r>
              <a:rPr lang="en-US" sz="3400">
                <a:solidFill>
                  <a:srgbClr val="000000"/>
                </a:solidFill>
                <a:latin typeface="Radley"/>
                <a:ea typeface="Radley"/>
                <a:cs typeface="Radley"/>
                <a:sym typeface="Radley"/>
              </a:rPr>
              <a:t>Word</a:t>
            </a:r>
          </a:p>
        </p:txBody>
      </p:sp>
      <p:sp>
        <p:nvSpPr>
          <p:cNvPr name="TextBox 60" id="60"/>
          <p:cNvSpPr txBox="true"/>
          <p:nvPr/>
        </p:nvSpPr>
        <p:spPr>
          <a:xfrm rot="0">
            <a:off x="13416882" y="8332153"/>
            <a:ext cx="2185630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60"/>
              </a:lnSpc>
              <a:spcBef>
                <a:spcPct val="0"/>
              </a:spcBef>
            </a:pPr>
            <a:r>
              <a:rPr lang="en-US" sz="3400">
                <a:solidFill>
                  <a:srgbClr val="000000"/>
                </a:solidFill>
                <a:latin typeface="Radley"/>
                <a:ea typeface="Radley"/>
                <a:cs typeface="Radley"/>
                <a:sym typeface="Radley"/>
              </a:rPr>
              <a:t>Powerpoint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573355">
            <a:off x="10412375" y="-10514089"/>
            <a:ext cx="13483298" cy="14598059"/>
          </a:xfrm>
          <a:custGeom>
            <a:avLst/>
            <a:gdLst/>
            <a:ahLst/>
            <a:cxnLst/>
            <a:rect r="r" b="b" t="t" l="l"/>
            <a:pathLst>
              <a:path h="14598059" w="13483298">
                <a:moveTo>
                  <a:pt x="0" y="0"/>
                </a:moveTo>
                <a:lnTo>
                  <a:pt x="13483298" y="0"/>
                </a:lnTo>
                <a:lnTo>
                  <a:pt x="13483298" y="14598060"/>
                </a:lnTo>
                <a:lnTo>
                  <a:pt x="0" y="145980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8565264">
            <a:off x="-4345704" y="7278944"/>
            <a:ext cx="12944919" cy="14015168"/>
          </a:xfrm>
          <a:custGeom>
            <a:avLst/>
            <a:gdLst/>
            <a:ahLst/>
            <a:cxnLst/>
            <a:rect r="r" b="b" t="t" l="l"/>
            <a:pathLst>
              <a:path h="14015168" w="12944919">
                <a:moveTo>
                  <a:pt x="0" y="0"/>
                </a:moveTo>
                <a:lnTo>
                  <a:pt x="12944919" y="0"/>
                </a:lnTo>
                <a:lnTo>
                  <a:pt x="12944919" y="14015168"/>
                </a:lnTo>
                <a:lnTo>
                  <a:pt x="0" y="140151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505591" y="1536641"/>
            <a:ext cx="8780464" cy="8645794"/>
          </a:xfrm>
          <a:custGeom>
            <a:avLst/>
            <a:gdLst/>
            <a:ahLst/>
            <a:cxnLst/>
            <a:rect r="r" b="b" t="t" l="l"/>
            <a:pathLst>
              <a:path h="8645794" w="8780464">
                <a:moveTo>
                  <a:pt x="0" y="0"/>
                </a:moveTo>
                <a:lnTo>
                  <a:pt x="8780464" y="0"/>
                </a:lnTo>
                <a:lnTo>
                  <a:pt x="8780464" y="8645794"/>
                </a:lnTo>
                <a:lnTo>
                  <a:pt x="0" y="864579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0" y="-161925"/>
            <a:ext cx="7651812" cy="14428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820"/>
              </a:lnSpc>
            </a:pPr>
            <a:r>
              <a:rPr lang="en-US" sz="8443">
                <a:solidFill>
                  <a:srgbClr val="000000"/>
                </a:solidFill>
                <a:latin typeface="Arsenal"/>
                <a:ea typeface="Arsenal"/>
                <a:cs typeface="Arsenal"/>
                <a:sym typeface="Arsenal"/>
              </a:rPr>
              <a:t>Skill Assessment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7448494" y="9134475"/>
            <a:ext cx="727190" cy="1152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97"/>
              </a:lnSpc>
            </a:pPr>
            <a:r>
              <a:rPr lang="en-US" sz="6783">
                <a:solidFill>
                  <a:srgbClr val="000000"/>
                </a:solidFill>
                <a:latin typeface="Arsenal"/>
                <a:ea typeface="Arsenal"/>
                <a:cs typeface="Arsenal"/>
                <a:sym typeface="Arsenal"/>
              </a:rPr>
              <a:t>12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-9651697" y="7539176"/>
            <a:ext cx="19043259" cy="2825966"/>
            <a:chOff x="0" y="0"/>
            <a:chExt cx="5015509" cy="74428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015509" cy="744287"/>
            </a:xfrm>
            <a:custGeom>
              <a:avLst/>
              <a:gdLst/>
              <a:ahLst/>
              <a:cxnLst/>
              <a:rect r="r" b="b" t="t" l="l"/>
              <a:pathLst>
                <a:path h="744287" w="5015509">
                  <a:moveTo>
                    <a:pt x="20734" y="0"/>
                  </a:moveTo>
                  <a:lnTo>
                    <a:pt x="4994775" y="0"/>
                  </a:lnTo>
                  <a:cubicBezTo>
                    <a:pt x="5000274" y="0"/>
                    <a:pt x="5005548" y="2184"/>
                    <a:pt x="5009436" y="6073"/>
                  </a:cubicBezTo>
                  <a:cubicBezTo>
                    <a:pt x="5013324" y="9961"/>
                    <a:pt x="5015509" y="15235"/>
                    <a:pt x="5015509" y="20734"/>
                  </a:cubicBezTo>
                  <a:lnTo>
                    <a:pt x="5015509" y="723554"/>
                  </a:lnTo>
                  <a:cubicBezTo>
                    <a:pt x="5015509" y="729053"/>
                    <a:pt x="5013324" y="734326"/>
                    <a:pt x="5009436" y="738215"/>
                  </a:cubicBezTo>
                  <a:cubicBezTo>
                    <a:pt x="5005548" y="742103"/>
                    <a:pt x="5000274" y="744287"/>
                    <a:pt x="4994775" y="744287"/>
                  </a:cubicBezTo>
                  <a:lnTo>
                    <a:pt x="20734" y="744287"/>
                  </a:lnTo>
                  <a:cubicBezTo>
                    <a:pt x="9283" y="744287"/>
                    <a:pt x="0" y="735005"/>
                    <a:pt x="0" y="723554"/>
                  </a:cubicBezTo>
                  <a:lnTo>
                    <a:pt x="0" y="20734"/>
                  </a:lnTo>
                  <a:cubicBezTo>
                    <a:pt x="0" y="15235"/>
                    <a:pt x="2184" y="9961"/>
                    <a:pt x="6073" y="6073"/>
                  </a:cubicBezTo>
                  <a:cubicBezTo>
                    <a:pt x="9961" y="2184"/>
                    <a:pt x="15235" y="0"/>
                    <a:pt x="20734" y="0"/>
                  </a:cubicBezTo>
                  <a:close/>
                </a:path>
              </a:pathLst>
            </a:custGeom>
            <a:solidFill>
              <a:srgbClr val="1A445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015509" cy="7823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268129" y="337929"/>
            <a:ext cx="760571" cy="91789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100"/>
              </a:lnSpc>
            </a:pPr>
            <a:r>
              <a:rPr lang="en-US" sz="6500">
                <a:solidFill>
                  <a:srgbClr val="F7F8F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</a:t>
            </a:r>
          </a:p>
          <a:p>
            <a:pPr algn="ctr">
              <a:lnSpc>
                <a:spcPts val="9100"/>
              </a:lnSpc>
            </a:pPr>
            <a:r>
              <a:rPr lang="en-US" sz="6500">
                <a:solidFill>
                  <a:srgbClr val="F7F8F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</a:t>
            </a:r>
          </a:p>
          <a:p>
            <a:pPr algn="ctr">
              <a:lnSpc>
                <a:spcPts val="9100"/>
              </a:lnSpc>
            </a:pPr>
            <a:r>
              <a:rPr lang="en-US" sz="6500">
                <a:solidFill>
                  <a:srgbClr val="F7F8F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</a:t>
            </a:r>
          </a:p>
          <a:p>
            <a:pPr algn="ctr">
              <a:lnSpc>
                <a:spcPts val="9100"/>
              </a:lnSpc>
            </a:pPr>
            <a:r>
              <a:rPr lang="en-US" sz="6500">
                <a:solidFill>
                  <a:srgbClr val="F7F8F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</a:t>
            </a:r>
          </a:p>
          <a:p>
            <a:pPr algn="ctr">
              <a:lnSpc>
                <a:spcPts val="9100"/>
              </a:lnSpc>
            </a:pPr>
            <a:r>
              <a:rPr lang="en-US" sz="6500">
                <a:solidFill>
                  <a:srgbClr val="F7F8F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</a:t>
            </a:r>
          </a:p>
          <a:p>
            <a:pPr algn="ctr">
              <a:lnSpc>
                <a:spcPts val="9100"/>
              </a:lnSpc>
            </a:pPr>
            <a:r>
              <a:rPr lang="en-US" sz="6500">
                <a:solidFill>
                  <a:srgbClr val="F7F8F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</a:t>
            </a:r>
          </a:p>
          <a:p>
            <a:pPr algn="ctr">
              <a:lnSpc>
                <a:spcPts val="9100"/>
              </a:lnSpc>
            </a:pPr>
            <a:r>
              <a:rPr lang="en-US" sz="6500">
                <a:solidFill>
                  <a:srgbClr val="F7F8F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N</a:t>
            </a:r>
          </a:p>
          <a:p>
            <a:pPr algn="ctr">
              <a:lnSpc>
                <a:spcPts val="9100"/>
              </a:lnSpc>
            </a:pPr>
            <a:r>
              <a:rPr lang="en-US" sz="6500">
                <a:solidFill>
                  <a:srgbClr val="F7F8F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5489536" y="935762"/>
            <a:ext cx="2370048" cy="9351238"/>
            <a:chOff x="0" y="0"/>
            <a:chExt cx="603436" cy="238091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03436" cy="2380912"/>
            </a:xfrm>
            <a:custGeom>
              <a:avLst/>
              <a:gdLst/>
              <a:ahLst/>
              <a:cxnLst/>
              <a:rect r="r" b="b" t="t" l="l"/>
              <a:pathLst>
                <a:path h="2380912" w="603436">
                  <a:moveTo>
                    <a:pt x="0" y="0"/>
                  </a:moveTo>
                  <a:lnTo>
                    <a:pt x="603436" y="0"/>
                  </a:lnTo>
                  <a:lnTo>
                    <a:pt x="603436" y="2380912"/>
                  </a:lnTo>
                  <a:lnTo>
                    <a:pt x="0" y="2380912"/>
                  </a:lnTo>
                  <a:close/>
                </a:path>
              </a:pathLst>
            </a:custGeom>
            <a:solidFill>
              <a:srgbClr val="F7F8FD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28575"/>
              <a:ext cx="603436" cy="2409487"/>
            </a:xfrm>
            <a:prstGeom prst="rect">
              <a:avLst/>
            </a:prstGeom>
          </p:spPr>
          <p:txBody>
            <a:bodyPr anchor="ctr" rtlCol="false" tIns="73897" lIns="73897" bIns="73897" rIns="73897"/>
            <a:lstStyle/>
            <a:p>
              <a:pPr algn="ctr">
                <a:lnSpc>
                  <a:spcPts val="182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9102356" y="2393033"/>
            <a:ext cx="1187709" cy="5535905"/>
            <a:chOff x="0" y="0"/>
            <a:chExt cx="302402" cy="140949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02402" cy="1409493"/>
            </a:xfrm>
            <a:custGeom>
              <a:avLst/>
              <a:gdLst/>
              <a:ahLst/>
              <a:cxnLst/>
              <a:rect r="r" b="b" t="t" l="l"/>
              <a:pathLst>
                <a:path h="1409493" w="302402">
                  <a:moveTo>
                    <a:pt x="0" y="0"/>
                  </a:moveTo>
                  <a:lnTo>
                    <a:pt x="302402" y="0"/>
                  </a:lnTo>
                  <a:lnTo>
                    <a:pt x="302402" y="1409493"/>
                  </a:lnTo>
                  <a:lnTo>
                    <a:pt x="0" y="140949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28575"/>
              <a:ext cx="302402" cy="1438068"/>
            </a:xfrm>
            <a:prstGeom prst="rect">
              <a:avLst/>
            </a:prstGeom>
          </p:spPr>
          <p:txBody>
            <a:bodyPr anchor="ctr" rtlCol="false" tIns="73897" lIns="73897" bIns="73897" rIns="73897"/>
            <a:lstStyle/>
            <a:p>
              <a:pPr algn="ctr">
                <a:lnSpc>
                  <a:spcPts val="1820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1476544" y="2434377"/>
            <a:ext cx="1187709" cy="5535905"/>
            <a:chOff x="0" y="0"/>
            <a:chExt cx="302402" cy="140949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302402" cy="1409493"/>
            </a:xfrm>
            <a:custGeom>
              <a:avLst/>
              <a:gdLst/>
              <a:ahLst/>
              <a:cxnLst/>
              <a:rect r="r" b="b" t="t" l="l"/>
              <a:pathLst>
                <a:path h="1409493" w="302402">
                  <a:moveTo>
                    <a:pt x="0" y="0"/>
                  </a:moveTo>
                  <a:lnTo>
                    <a:pt x="302402" y="0"/>
                  </a:lnTo>
                  <a:lnTo>
                    <a:pt x="302402" y="1409493"/>
                  </a:lnTo>
                  <a:lnTo>
                    <a:pt x="0" y="140949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28575"/>
              <a:ext cx="302402" cy="1438068"/>
            </a:xfrm>
            <a:prstGeom prst="rect">
              <a:avLst/>
            </a:prstGeom>
          </p:spPr>
          <p:txBody>
            <a:bodyPr anchor="ctr" rtlCol="false" tIns="73897" lIns="73897" bIns="73897" rIns="73897"/>
            <a:lstStyle/>
            <a:p>
              <a:pPr algn="ctr">
                <a:lnSpc>
                  <a:spcPts val="1820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3850732" y="2434377"/>
            <a:ext cx="1187709" cy="5535905"/>
            <a:chOff x="0" y="0"/>
            <a:chExt cx="302402" cy="1409493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302402" cy="1409493"/>
            </a:xfrm>
            <a:custGeom>
              <a:avLst/>
              <a:gdLst/>
              <a:ahLst/>
              <a:cxnLst/>
              <a:rect r="r" b="b" t="t" l="l"/>
              <a:pathLst>
                <a:path h="1409493" w="302402">
                  <a:moveTo>
                    <a:pt x="0" y="0"/>
                  </a:moveTo>
                  <a:lnTo>
                    <a:pt x="302402" y="0"/>
                  </a:lnTo>
                  <a:lnTo>
                    <a:pt x="302402" y="1409493"/>
                  </a:lnTo>
                  <a:lnTo>
                    <a:pt x="0" y="140949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28575"/>
              <a:ext cx="302402" cy="1438068"/>
            </a:xfrm>
            <a:prstGeom prst="rect">
              <a:avLst/>
            </a:prstGeom>
          </p:spPr>
          <p:txBody>
            <a:bodyPr anchor="ctr" rtlCol="false" tIns="73897" lIns="73897" bIns="73897" rIns="73897"/>
            <a:lstStyle/>
            <a:p>
              <a:pPr algn="ctr">
                <a:lnSpc>
                  <a:spcPts val="1820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1596165" y="260606"/>
            <a:ext cx="2926473" cy="3561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51"/>
              </a:lnSpc>
              <a:spcBef>
                <a:spcPct val="0"/>
              </a:spcBef>
            </a:pPr>
            <a:r>
              <a:rPr lang="en-US" sz="2036">
                <a:solidFill>
                  <a:srgbClr val="003049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TASK / PROCESS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5613273" y="580665"/>
            <a:ext cx="1806739" cy="257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53"/>
              </a:lnSpc>
            </a:pPr>
            <a:r>
              <a:rPr lang="en-US" sz="1955">
                <a:solidFill>
                  <a:srgbClr val="003049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AUG -  OCT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5566908" y="124804"/>
            <a:ext cx="2000112" cy="337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89"/>
              </a:lnSpc>
            </a:pPr>
            <a:r>
              <a:rPr lang="en-US" sz="2466">
                <a:solidFill>
                  <a:srgbClr val="2D8EA4"/>
                </a:solidFill>
                <a:latin typeface="IBM Plex Sans"/>
                <a:ea typeface="IBM Plex Sans"/>
                <a:cs typeface="IBM Plex Sans"/>
                <a:sym typeface="IBM Plex Sans"/>
              </a:rPr>
              <a:t>Iteration 1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8518975" y="935762"/>
            <a:ext cx="2370048" cy="9351238"/>
            <a:chOff x="0" y="0"/>
            <a:chExt cx="603436" cy="2380912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603436" cy="2380912"/>
            </a:xfrm>
            <a:custGeom>
              <a:avLst/>
              <a:gdLst/>
              <a:ahLst/>
              <a:cxnLst/>
              <a:rect r="r" b="b" t="t" l="l"/>
              <a:pathLst>
                <a:path h="2380912" w="603436">
                  <a:moveTo>
                    <a:pt x="0" y="0"/>
                  </a:moveTo>
                  <a:lnTo>
                    <a:pt x="603436" y="0"/>
                  </a:lnTo>
                  <a:lnTo>
                    <a:pt x="603436" y="2380912"/>
                  </a:lnTo>
                  <a:lnTo>
                    <a:pt x="0" y="2380912"/>
                  </a:lnTo>
                  <a:close/>
                </a:path>
              </a:pathLst>
            </a:custGeom>
            <a:solidFill>
              <a:srgbClr val="F7F8FD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28575"/>
              <a:ext cx="603436" cy="2409487"/>
            </a:xfrm>
            <a:prstGeom prst="rect">
              <a:avLst/>
            </a:prstGeom>
          </p:spPr>
          <p:txBody>
            <a:bodyPr anchor="ctr" rtlCol="false" tIns="73897" lIns="73897" bIns="73897" rIns="73897"/>
            <a:lstStyle/>
            <a:p>
              <a:pPr algn="ctr">
                <a:lnSpc>
                  <a:spcPts val="1820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11548330" y="935762"/>
            <a:ext cx="2370048" cy="9351238"/>
            <a:chOff x="0" y="0"/>
            <a:chExt cx="603436" cy="2380912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603436" cy="2380912"/>
            </a:xfrm>
            <a:custGeom>
              <a:avLst/>
              <a:gdLst/>
              <a:ahLst/>
              <a:cxnLst/>
              <a:rect r="r" b="b" t="t" l="l"/>
              <a:pathLst>
                <a:path h="2380912" w="603436">
                  <a:moveTo>
                    <a:pt x="0" y="0"/>
                  </a:moveTo>
                  <a:lnTo>
                    <a:pt x="603436" y="0"/>
                  </a:lnTo>
                  <a:lnTo>
                    <a:pt x="603436" y="2380912"/>
                  </a:lnTo>
                  <a:lnTo>
                    <a:pt x="0" y="2380912"/>
                  </a:lnTo>
                  <a:close/>
                </a:path>
              </a:pathLst>
            </a:custGeom>
            <a:solidFill>
              <a:srgbClr val="F7F8FD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28575"/>
              <a:ext cx="603436" cy="2409487"/>
            </a:xfrm>
            <a:prstGeom prst="rect">
              <a:avLst/>
            </a:prstGeom>
          </p:spPr>
          <p:txBody>
            <a:bodyPr anchor="ctr" rtlCol="false" tIns="73897" lIns="73897" bIns="73897" rIns="73897"/>
            <a:lstStyle/>
            <a:p>
              <a:pPr algn="ctr">
                <a:lnSpc>
                  <a:spcPts val="1820"/>
                </a:lnSpc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14577794" y="935762"/>
            <a:ext cx="2370048" cy="9351238"/>
            <a:chOff x="0" y="0"/>
            <a:chExt cx="603436" cy="2380912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603436" cy="2380912"/>
            </a:xfrm>
            <a:custGeom>
              <a:avLst/>
              <a:gdLst/>
              <a:ahLst/>
              <a:cxnLst/>
              <a:rect r="r" b="b" t="t" l="l"/>
              <a:pathLst>
                <a:path h="2380912" w="603436">
                  <a:moveTo>
                    <a:pt x="0" y="0"/>
                  </a:moveTo>
                  <a:lnTo>
                    <a:pt x="603436" y="0"/>
                  </a:lnTo>
                  <a:lnTo>
                    <a:pt x="603436" y="2380912"/>
                  </a:lnTo>
                  <a:lnTo>
                    <a:pt x="0" y="2380912"/>
                  </a:lnTo>
                  <a:close/>
                </a:path>
              </a:pathLst>
            </a:custGeom>
            <a:solidFill>
              <a:srgbClr val="F7F8FD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28575"/>
              <a:ext cx="603436" cy="2409487"/>
            </a:xfrm>
            <a:prstGeom prst="rect">
              <a:avLst/>
            </a:prstGeom>
          </p:spPr>
          <p:txBody>
            <a:bodyPr anchor="ctr" rtlCol="false" tIns="73897" lIns="73897" bIns="73897" rIns="73897"/>
            <a:lstStyle/>
            <a:p>
              <a:pPr algn="ctr">
                <a:lnSpc>
                  <a:spcPts val="1820"/>
                </a:lnSpc>
              </a:pPr>
            </a:p>
          </p:txBody>
        </p:sp>
      </p:grpSp>
      <p:sp>
        <p:nvSpPr>
          <p:cNvPr name="AutoShape 30" id="30"/>
          <p:cNvSpPr/>
          <p:nvPr/>
        </p:nvSpPr>
        <p:spPr>
          <a:xfrm>
            <a:off x="1364771" y="1417026"/>
            <a:ext cx="16002322" cy="0"/>
          </a:xfrm>
          <a:prstGeom prst="line">
            <a:avLst/>
          </a:prstGeom>
          <a:ln cap="flat" w="9525">
            <a:solidFill>
              <a:srgbClr val="00304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1" id="31"/>
          <p:cNvSpPr txBox="true"/>
          <p:nvPr/>
        </p:nvSpPr>
        <p:spPr>
          <a:xfrm rot="0">
            <a:off x="8726818" y="581252"/>
            <a:ext cx="1806739" cy="257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53"/>
              </a:lnSpc>
            </a:pPr>
            <a:r>
              <a:rPr lang="en-US" sz="1955">
                <a:solidFill>
                  <a:srgbClr val="003049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NOV - JAN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8696990" y="125401"/>
            <a:ext cx="2000112" cy="337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89"/>
              </a:lnSpc>
            </a:pPr>
            <a:r>
              <a:rPr lang="en-US" sz="2466">
                <a:solidFill>
                  <a:srgbClr val="2D8EA4"/>
                </a:solidFill>
                <a:latin typeface="IBM Plex Sans"/>
                <a:ea typeface="IBM Plex Sans"/>
                <a:cs typeface="IBM Plex Sans"/>
                <a:sym typeface="IBM Plex Sans"/>
              </a:rPr>
              <a:t>Iteration 2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1840685" y="581252"/>
            <a:ext cx="1806739" cy="257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53"/>
              </a:lnSpc>
            </a:pPr>
            <a:r>
              <a:rPr lang="en-US" sz="1955">
                <a:solidFill>
                  <a:srgbClr val="003049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FEB- APR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1827456" y="125401"/>
            <a:ext cx="2000112" cy="337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89"/>
              </a:lnSpc>
            </a:pPr>
            <a:r>
              <a:rPr lang="en-US" sz="2466">
                <a:solidFill>
                  <a:srgbClr val="2D8EA4"/>
                </a:solidFill>
                <a:latin typeface="IBM Plex Sans"/>
                <a:ea typeface="IBM Plex Sans"/>
                <a:cs typeface="IBM Plex Sans"/>
                <a:sym typeface="IBM Plex Sans"/>
              </a:rPr>
              <a:t>Iteration 3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4954485" y="581252"/>
            <a:ext cx="1806739" cy="257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53"/>
              </a:lnSpc>
            </a:pPr>
            <a:r>
              <a:rPr lang="en-US" sz="1955">
                <a:solidFill>
                  <a:srgbClr val="003049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MAY - JUL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4857798" y="125401"/>
            <a:ext cx="2000112" cy="337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89"/>
              </a:lnSpc>
            </a:pPr>
            <a:r>
              <a:rPr lang="en-US" sz="2466">
                <a:solidFill>
                  <a:srgbClr val="2D8EA4"/>
                </a:solidFill>
                <a:latin typeface="IBM Plex Sans"/>
                <a:ea typeface="IBM Plex Sans"/>
                <a:cs typeface="IBM Plex Sans"/>
                <a:sym typeface="IBM Plex Sans"/>
              </a:rPr>
              <a:t>Iteration 4</a:t>
            </a:r>
          </a:p>
        </p:txBody>
      </p:sp>
      <p:sp>
        <p:nvSpPr>
          <p:cNvPr name="AutoShape 37" id="37"/>
          <p:cNvSpPr/>
          <p:nvPr/>
        </p:nvSpPr>
        <p:spPr>
          <a:xfrm flipV="true">
            <a:off x="1374388" y="3392600"/>
            <a:ext cx="16001525" cy="981"/>
          </a:xfrm>
          <a:prstGeom prst="line">
            <a:avLst/>
          </a:prstGeom>
          <a:ln cap="flat" w="9525">
            <a:solidFill>
              <a:srgbClr val="00304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8" id="38"/>
          <p:cNvSpPr txBox="true"/>
          <p:nvPr/>
        </p:nvSpPr>
        <p:spPr>
          <a:xfrm rot="0">
            <a:off x="1421086" y="3579019"/>
            <a:ext cx="3987055" cy="3561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51"/>
              </a:lnSpc>
              <a:spcBef>
                <a:spcPct val="0"/>
              </a:spcBef>
            </a:pPr>
            <a:r>
              <a:rPr lang="en-US" sz="2036">
                <a:solidFill>
                  <a:srgbClr val="003049"/>
                </a:solidFill>
                <a:latin typeface="IBM Plex Sans"/>
                <a:ea typeface="IBM Plex Sans"/>
                <a:cs typeface="IBM Plex Sans"/>
                <a:sym typeface="IBM Plex Sans"/>
              </a:rPr>
              <a:t>Drug search &amp; Recommendation</a:t>
            </a:r>
          </a:p>
        </p:txBody>
      </p:sp>
      <p:sp>
        <p:nvSpPr>
          <p:cNvPr name="AutoShape 39" id="39"/>
          <p:cNvSpPr/>
          <p:nvPr/>
        </p:nvSpPr>
        <p:spPr>
          <a:xfrm flipV="true">
            <a:off x="1364858" y="4052013"/>
            <a:ext cx="16001530" cy="2771"/>
          </a:xfrm>
          <a:prstGeom prst="line">
            <a:avLst/>
          </a:prstGeom>
          <a:ln cap="flat" w="9525">
            <a:solidFill>
              <a:srgbClr val="00304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0" id="40"/>
          <p:cNvSpPr txBox="true"/>
          <p:nvPr/>
        </p:nvSpPr>
        <p:spPr>
          <a:xfrm rot="0">
            <a:off x="1421086" y="6377020"/>
            <a:ext cx="2926473" cy="3561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51"/>
              </a:lnSpc>
              <a:spcBef>
                <a:spcPct val="0"/>
              </a:spcBef>
            </a:pPr>
            <a:r>
              <a:rPr lang="en-US" sz="2036">
                <a:solidFill>
                  <a:srgbClr val="003049"/>
                </a:solidFill>
                <a:latin typeface="IBM Plex Sans"/>
                <a:ea typeface="IBM Plex Sans"/>
                <a:cs typeface="IBM Plex Sans"/>
                <a:sym typeface="IBM Plex Sans"/>
              </a:rPr>
              <a:t>Medi-Bot</a:t>
            </a:r>
          </a:p>
        </p:txBody>
      </p:sp>
      <p:sp>
        <p:nvSpPr>
          <p:cNvPr name="AutoShape 41" id="41"/>
          <p:cNvSpPr/>
          <p:nvPr/>
        </p:nvSpPr>
        <p:spPr>
          <a:xfrm>
            <a:off x="1364492" y="6864793"/>
            <a:ext cx="16001896" cy="0"/>
          </a:xfrm>
          <a:prstGeom prst="line">
            <a:avLst/>
          </a:prstGeom>
          <a:ln cap="flat" w="9525">
            <a:solidFill>
              <a:srgbClr val="00304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2" id="42"/>
          <p:cNvSpPr txBox="true"/>
          <p:nvPr/>
        </p:nvSpPr>
        <p:spPr>
          <a:xfrm rot="0">
            <a:off x="1421086" y="7001286"/>
            <a:ext cx="2926473" cy="3561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51"/>
              </a:lnSpc>
              <a:spcBef>
                <a:spcPct val="0"/>
              </a:spcBef>
            </a:pPr>
            <a:r>
              <a:rPr lang="en-US" sz="2036">
                <a:solidFill>
                  <a:srgbClr val="003049"/>
                </a:solidFill>
                <a:latin typeface="IBM Plex Sans"/>
                <a:ea typeface="IBM Plex Sans"/>
                <a:cs typeface="IBM Plex Sans"/>
                <a:sym typeface="IBM Plex Sans"/>
              </a:rPr>
              <a:t>Online Consultation</a:t>
            </a:r>
          </a:p>
        </p:txBody>
      </p:sp>
      <p:sp>
        <p:nvSpPr>
          <p:cNvPr name="AutoShape 43" id="43"/>
          <p:cNvSpPr/>
          <p:nvPr/>
        </p:nvSpPr>
        <p:spPr>
          <a:xfrm>
            <a:off x="1364311" y="7481207"/>
            <a:ext cx="16002077" cy="0"/>
          </a:xfrm>
          <a:prstGeom prst="line">
            <a:avLst/>
          </a:prstGeom>
          <a:ln cap="flat" w="9525">
            <a:solidFill>
              <a:srgbClr val="00304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4" id="44"/>
          <p:cNvSpPr txBox="true"/>
          <p:nvPr/>
        </p:nvSpPr>
        <p:spPr>
          <a:xfrm rot="0">
            <a:off x="1421086" y="7632613"/>
            <a:ext cx="3624836" cy="3561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51"/>
              </a:lnSpc>
              <a:spcBef>
                <a:spcPct val="0"/>
              </a:spcBef>
            </a:pPr>
            <a:r>
              <a:rPr lang="en-US" sz="2036">
                <a:solidFill>
                  <a:srgbClr val="003049"/>
                </a:solidFill>
                <a:latin typeface="IBM Plex Sans"/>
                <a:ea typeface="IBM Plex Sans"/>
                <a:cs typeface="IBM Plex Sans"/>
                <a:sym typeface="IBM Plex Sans"/>
              </a:rPr>
              <a:t>Drug interaction Checker</a:t>
            </a:r>
          </a:p>
        </p:txBody>
      </p:sp>
      <p:sp>
        <p:nvSpPr>
          <p:cNvPr name="AutoShape 45" id="45"/>
          <p:cNvSpPr/>
          <p:nvPr/>
        </p:nvSpPr>
        <p:spPr>
          <a:xfrm>
            <a:off x="1364575" y="8113919"/>
            <a:ext cx="16001813" cy="0"/>
          </a:xfrm>
          <a:prstGeom prst="line">
            <a:avLst/>
          </a:prstGeom>
          <a:ln cap="flat" w="9525">
            <a:solidFill>
              <a:srgbClr val="00304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6" id="46"/>
          <p:cNvSpPr txBox="true"/>
          <p:nvPr/>
        </p:nvSpPr>
        <p:spPr>
          <a:xfrm rot="0">
            <a:off x="1421086" y="8271082"/>
            <a:ext cx="3113839" cy="3561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51"/>
              </a:lnSpc>
              <a:spcBef>
                <a:spcPct val="0"/>
              </a:spcBef>
            </a:pPr>
            <a:r>
              <a:rPr lang="en-US" sz="2036">
                <a:solidFill>
                  <a:srgbClr val="003049"/>
                </a:solidFill>
                <a:latin typeface="IBM Plex Sans"/>
                <a:ea typeface="IBM Plex Sans"/>
                <a:cs typeface="IBM Plex Sans"/>
                <a:sym typeface="IBM Plex Sans"/>
              </a:rPr>
              <a:t>Medication Reminder</a:t>
            </a:r>
          </a:p>
        </p:txBody>
      </p:sp>
      <p:sp>
        <p:nvSpPr>
          <p:cNvPr name="AutoShape 47" id="47"/>
          <p:cNvSpPr/>
          <p:nvPr/>
        </p:nvSpPr>
        <p:spPr>
          <a:xfrm>
            <a:off x="1364696" y="8753774"/>
            <a:ext cx="16001692" cy="0"/>
          </a:xfrm>
          <a:prstGeom prst="line">
            <a:avLst/>
          </a:prstGeom>
          <a:ln cap="flat" w="9525">
            <a:solidFill>
              <a:srgbClr val="00304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8" id="48"/>
          <p:cNvSpPr txBox="true"/>
          <p:nvPr/>
        </p:nvSpPr>
        <p:spPr>
          <a:xfrm rot="0">
            <a:off x="1420361" y="8882362"/>
            <a:ext cx="2926473" cy="3561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51"/>
              </a:lnSpc>
              <a:spcBef>
                <a:spcPct val="0"/>
              </a:spcBef>
            </a:pPr>
            <a:r>
              <a:rPr lang="en-US" sz="2036">
                <a:solidFill>
                  <a:srgbClr val="003049"/>
                </a:solidFill>
                <a:latin typeface="IBM Plex Sans"/>
                <a:ea typeface="IBM Plex Sans"/>
                <a:cs typeface="IBM Plex Sans"/>
                <a:sym typeface="IBM Plex Sans"/>
              </a:rPr>
              <a:t>Profile Management</a:t>
            </a:r>
          </a:p>
        </p:txBody>
      </p:sp>
      <p:sp>
        <p:nvSpPr>
          <p:cNvPr name="AutoShape 49" id="49"/>
          <p:cNvSpPr/>
          <p:nvPr/>
        </p:nvSpPr>
        <p:spPr>
          <a:xfrm>
            <a:off x="1364764" y="9430483"/>
            <a:ext cx="16002335" cy="0"/>
          </a:xfrm>
          <a:prstGeom prst="line">
            <a:avLst/>
          </a:prstGeom>
          <a:ln cap="flat" w="9525">
            <a:solidFill>
              <a:srgbClr val="00304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50" id="50"/>
          <p:cNvSpPr txBox="true"/>
          <p:nvPr/>
        </p:nvSpPr>
        <p:spPr>
          <a:xfrm rot="0">
            <a:off x="1421086" y="9559070"/>
            <a:ext cx="2926473" cy="3561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51"/>
              </a:lnSpc>
              <a:spcBef>
                <a:spcPct val="0"/>
              </a:spcBef>
            </a:pPr>
            <a:r>
              <a:rPr lang="en-US" sz="2036">
                <a:solidFill>
                  <a:srgbClr val="003049"/>
                </a:solidFill>
                <a:latin typeface="IBM Plex Sans"/>
                <a:ea typeface="IBM Plex Sans"/>
                <a:cs typeface="IBM Plex Sans"/>
                <a:sym typeface="IBM Plex Sans"/>
              </a:rPr>
              <a:t>Testing &amp; Debugging</a:t>
            </a:r>
          </a:p>
        </p:txBody>
      </p:sp>
      <p:sp>
        <p:nvSpPr>
          <p:cNvPr name="AutoShape 51" id="51"/>
          <p:cNvSpPr/>
          <p:nvPr/>
        </p:nvSpPr>
        <p:spPr>
          <a:xfrm>
            <a:off x="1364746" y="10085579"/>
            <a:ext cx="16001642" cy="0"/>
          </a:xfrm>
          <a:prstGeom prst="line">
            <a:avLst/>
          </a:prstGeom>
          <a:ln cap="flat" w="9525">
            <a:solidFill>
              <a:srgbClr val="003049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52" id="52"/>
          <p:cNvGrpSpPr/>
          <p:nvPr/>
        </p:nvGrpSpPr>
        <p:grpSpPr>
          <a:xfrm rot="0">
            <a:off x="5648290" y="1051513"/>
            <a:ext cx="11042971" cy="272033"/>
            <a:chOff x="0" y="0"/>
            <a:chExt cx="11080725" cy="272963"/>
          </a:xfrm>
        </p:grpSpPr>
        <p:sp>
          <p:nvSpPr>
            <p:cNvPr name="Freeform 53" id="53"/>
            <p:cNvSpPr/>
            <p:nvPr/>
          </p:nvSpPr>
          <p:spPr>
            <a:xfrm flipH="false" flipV="false" rot="0">
              <a:off x="0" y="0"/>
              <a:ext cx="11080724" cy="272963"/>
            </a:xfrm>
            <a:custGeom>
              <a:avLst/>
              <a:gdLst/>
              <a:ahLst/>
              <a:cxnLst/>
              <a:rect r="r" b="b" t="t" l="l"/>
              <a:pathLst>
                <a:path h="272963" w="11080724">
                  <a:moveTo>
                    <a:pt x="10877524" y="0"/>
                  </a:moveTo>
                  <a:cubicBezTo>
                    <a:pt x="10989749" y="0"/>
                    <a:pt x="11080724" y="61105"/>
                    <a:pt x="11080724" y="136481"/>
                  </a:cubicBezTo>
                  <a:cubicBezTo>
                    <a:pt x="11080724" y="211858"/>
                    <a:pt x="10989749" y="272963"/>
                    <a:pt x="10877524" y="272963"/>
                  </a:cubicBezTo>
                  <a:lnTo>
                    <a:pt x="203200" y="272963"/>
                  </a:lnTo>
                  <a:cubicBezTo>
                    <a:pt x="90976" y="272963"/>
                    <a:pt x="0" y="211858"/>
                    <a:pt x="0" y="136481"/>
                  </a:cubicBezTo>
                  <a:cubicBezTo>
                    <a:pt x="0" y="61105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AB91"/>
            </a:solidFill>
          </p:spPr>
        </p:sp>
        <p:sp>
          <p:nvSpPr>
            <p:cNvPr name="TextBox 54" id="54"/>
            <p:cNvSpPr txBox="true"/>
            <p:nvPr/>
          </p:nvSpPr>
          <p:spPr>
            <a:xfrm>
              <a:off x="0" y="19050"/>
              <a:ext cx="11080725" cy="253913"/>
            </a:xfrm>
            <a:prstGeom prst="rect">
              <a:avLst/>
            </a:prstGeom>
          </p:spPr>
          <p:txBody>
            <a:bodyPr anchor="ctr" rtlCol="false" tIns="112774" lIns="112774" bIns="112774" rIns="112774"/>
            <a:lstStyle/>
            <a:p>
              <a:pPr algn="r">
                <a:lnSpc>
                  <a:spcPts val="945"/>
                </a:lnSpc>
              </a:pPr>
            </a:p>
          </p:txBody>
        </p:sp>
      </p:grpSp>
      <p:sp>
        <p:nvSpPr>
          <p:cNvPr name="TextBox 55" id="55"/>
          <p:cNvSpPr txBox="true"/>
          <p:nvPr/>
        </p:nvSpPr>
        <p:spPr>
          <a:xfrm rot="0">
            <a:off x="1429886" y="2919664"/>
            <a:ext cx="3625562" cy="3561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51"/>
              </a:lnSpc>
              <a:spcBef>
                <a:spcPct val="0"/>
              </a:spcBef>
            </a:pPr>
            <a:r>
              <a:rPr lang="en-US" sz="2036">
                <a:solidFill>
                  <a:srgbClr val="003049"/>
                </a:solidFill>
                <a:latin typeface="IBM Plex Sans"/>
                <a:ea typeface="IBM Plex Sans"/>
                <a:cs typeface="IBM Plex Sans"/>
                <a:sym typeface="IBM Plex Sans"/>
              </a:rPr>
              <a:t>Substitute Drug Identifier</a:t>
            </a:r>
          </a:p>
        </p:txBody>
      </p:sp>
      <p:sp>
        <p:nvSpPr>
          <p:cNvPr name="TextBox 56" id="56"/>
          <p:cNvSpPr txBox="true"/>
          <p:nvPr/>
        </p:nvSpPr>
        <p:spPr>
          <a:xfrm rot="0">
            <a:off x="1421086" y="996707"/>
            <a:ext cx="3325600" cy="3561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51"/>
              </a:lnSpc>
              <a:spcBef>
                <a:spcPct val="0"/>
              </a:spcBef>
            </a:pPr>
            <a:r>
              <a:rPr lang="en-US" sz="2036">
                <a:solidFill>
                  <a:srgbClr val="003049"/>
                </a:solidFill>
                <a:latin typeface="IBM Plex Sans"/>
                <a:ea typeface="IBM Plex Sans"/>
                <a:cs typeface="IBM Plex Sans"/>
                <a:sym typeface="IBM Plex Sans"/>
              </a:rPr>
              <a:t>UI/UX implementation</a:t>
            </a:r>
          </a:p>
        </p:txBody>
      </p:sp>
      <p:grpSp>
        <p:nvGrpSpPr>
          <p:cNvPr name="Group 57" id="57"/>
          <p:cNvGrpSpPr/>
          <p:nvPr/>
        </p:nvGrpSpPr>
        <p:grpSpPr>
          <a:xfrm rot="0">
            <a:off x="5657815" y="9663845"/>
            <a:ext cx="11042971" cy="272033"/>
            <a:chOff x="0" y="0"/>
            <a:chExt cx="11080725" cy="272963"/>
          </a:xfrm>
        </p:grpSpPr>
        <p:sp>
          <p:nvSpPr>
            <p:cNvPr name="Freeform 58" id="58"/>
            <p:cNvSpPr/>
            <p:nvPr/>
          </p:nvSpPr>
          <p:spPr>
            <a:xfrm flipH="false" flipV="false" rot="0">
              <a:off x="0" y="0"/>
              <a:ext cx="11080724" cy="272963"/>
            </a:xfrm>
            <a:custGeom>
              <a:avLst/>
              <a:gdLst/>
              <a:ahLst/>
              <a:cxnLst/>
              <a:rect r="r" b="b" t="t" l="l"/>
              <a:pathLst>
                <a:path h="272963" w="11080724">
                  <a:moveTo>
                    <a:pt x="10877524" y="0"/>
                  </a:moveTo>
                  <a:cubicBezTo>
                    <a:pt x="10989749" y="0"/>
                    <a:pt x="11080724" y="61105"/>
                    <a:pt x="11080724" y="136481"/>
                  </a:cubicBezTo>
                  <a:cubicBezTo>
                    <a:pt x="11080724" y="211858"/>
                    <a:pt x="10989749" y="272963"/>
                    <a:pt x="10877524" y="272963"/>
                  </a:cubicBezTo>
                  <a:lnTo>
                    <a:pt x="203200" y="272963"/>
                  </a:lnTo>
                  <a:cubicBezTo>
                    <a:pt x="90976" y="272963"/>
                    <a:pt x="0" y="211858"/>
                    <a:pt x="0" y="136481"/>
                  </a:cubicBezTo>
                  <a:cubicBezTo>
                    <a:pt x="0" y="61105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AB91"/>
            </a:solidFill>
          </p:spPr>
        </p:sp>
        <p:sp>
          <p:nvSpPr>
            <p:cNvPr name="TextBox 59" id="59"/>
            <p:cNvSpPr txBox="true"/>
            <p:nvPr/>
          </p:nvSpPr>
          <p:spPr>
            <a:xfrm>
              <a:off x="0" y="19050"/>
              <a:ext cx="11080725" cy="253913"/>
            </a:xfrm>
            <a:prstGeom prst="rect">
              <a:avLst/>
            </a:prstGeom>
          </p:spPr>
          <p:txBody>
            <a:bodyPr anchor="ctr" rtlCol="false" tIns="112774" lIns="112774" bIns="112774" rIns="112774"/>
            <a:lstStyle/>
            <a:p>
              <a:pPr algn="r">
                <a:lnSpc>
                  <a:spcPts val="945"/>
                </a:lnSpc>
              </a:pPr>
            </a:p>
          </p:txBody>
        </p:sp>
      </p:grpSp>
      <p:grpSp>
        <p:nvGrpSpPr>
          <p:cNvPr name="Group 60" id="60"/>
          <p:cNvGrpSpPr/>
          <p:nvPr/>
        </p:nvGrpSpPr>
        <p:grpSpPr>
          <a:xfrm rot="0">
            <a:off x="5782593" y="8958562"/>
            <a:ext cx="7937461" cy="272033"/>
            <a:chOff x="0" y="0"/>
            <a:chExt cx="7964597" cy="272963"/>
          </a:xfrm>
        </p:grpSpPr>
        <p:sp>
          <p:nvSpPr>
            <p:cNvPr name="Freeform 61" id="61"/>
            <p:cNvSpPr/>
            <p:nvPr/>
          </p:nvSpPr>
          <p:spPr>
            <a:xfrm flipH="false" flipV="false" rot="0">
              <a:off x="0" y="0"/>
              <a:ext cx="7964597" cy="272963"/>
            </a:xfrm>
            <a:custGeom>
              <a:avLst/>
              <a:gdLst/>
              <a:ahLst/>
              <a:cxnLst/>
              <a:rect r="r" b="b" t="t" l="l"/>
              <a:pathLst>
                <a:path h="272963" w="7964597">
                  <a:moveTo>
                    <a:pt x="7761397" y="0"/>
                  </a:moveTo>
                  <a:cubicBezTo>
                    <a:pt x="7873621" y="0"/>
                    <a:pt x="7964597" y="61105"/>
                    <a:pt x="7964597" y="136481"/>
                  </a:cubicBezTo>
                  <a:cubicBezTo>
                    <a:pt x="7964597" y="211858"/>
                    <a:pt x="7873621" y="272963"/>
                    <a:pt x="7761397" y="272963"/>
                  </a:cubicBezTo>
                  <a:lnTo>
                    <a:pt x="203200" y="272963"/>
                  </a:lnTo>
                  <a:cubicBezTo>
                    <a:pt x="90976" y="272963"/>
                    <a:pt x="0" y="211858"/>
                    <a:pt x="0" y="136481"/>
                  </a:cubicBezTo>
                  <a:cubicBezTo>
                    <a:pt x="0" y="61105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AB91"/>
            </a:solidFill>
          </p:spPr>
        </p:sp>
        <p:sp>
          <p:nvSpPr>
            <p:cNvPr name="TextBox 62" id="62"/>
            <p:cNvSpPr txBox="true"/>
            <p:nvPr/>
          </p:nvSpPr>
          <p:spPr>
            <a:xfrm>
              <a:off x="0" y="19050"/>
              <a:ext cx="7964597" cy="253913"/>
            </a:xfrm>
            <a:prstGeom prst="rect">
              <a:avLst/>
            </a:prstGeom>
          </p:spPr>
          <p:txBody>
            <a:bodyPr anchor="ctr" rtlCol="false" tIns="112774" lIns="112774" bIns="112774" rIns="112774"/>
            <a:lstStyle/>
            <a:p>
              <a:pPr algn="r">
                <a:lnSpc>
                  <a:spcPts val="945"/>
                </a:lnSpc>
              </a:pPr>
            </a:p>
          </p:txBody>
        </p:sp>
      </p:grpSp>
      <p:grpSp>
        <p:nvGrpSpPr>
          <p:cNvPr name="Group 63" id="63"/>
          <p:cNvGrpSpPr/>
          <p:nvPr/>
        </p:nvGrpSpPr>
        <p:grpSpPr>
          <a:xfrm rot="0">
            <a:off x="11779319" y="7036441"/>
            <a:ext cx="4925945" cy="271571"/>
            <a:chOff x="0" y="0"/>
            <a:chExt cx="7475021" cy="412103"/>
          </a:xfrm>
        </p:grpSpPr>
        <p:sp>
          <p:nvSpPr>
            <p:cNvPr name="Freeform 64" id="64"/>
            <p:cNvSpPr/>
            <p:nvPr/>
          </p:nvSpPr>
          <p:spPr>
            <a:xfrm flipH="false" flipV="false" rot="0">
              <a:off x="0" y="0"/>
              <a:ext cx="7475020" cy="412103"/>
            </a:xfrm>
            <a:custGeom>
              <a:avLst/>
              <a:gdLst/>
              <a:ahLst/>
              <a:cxnLst/>
              <a:rect r="r" b="b" t="t" l="l"/>
              <a:pathLst>
                <a:path h="412103" w="7475020">
                  <a:moveTo>
                    <a:pt x="7271820" y="0"/>
                  </a:moveTo>
                  <a:cubicBezTo>
                    <a:pt x="7384045" y="0"/>
                    <a:pt x="7475020" y="92252"/>
                    <a:pt x="7475020" y="206052"/>
                  </a:cubicBezTo>
                  <a:cubicBezTo>
                    <a:pt x="7475020" y="319851"/>
                    <a:pt x="7384045" y="412103"/>
                    <a:pt x="7271820" y="412103"/>
                  </a:cubicBezTo>
                  <a:lnTo>
                    <a:pt x="203200" y="412103"/>
                  </a:lnTo>
                  <a:cubicBezTo>
                    <a:pt x="90976" y="412103"/>
                    <a:pt x="0" y="319851"/>
                    <a:pt x="0" y="206052"/>
                  </a:cubicBezTo>
                  <a:cubicBezTo>
                    <a:pt x="0" y="92252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AB91"/>
            </a:solidFill>
          </p:spPr>
        </p:sp>
        <p:sp>
          <p:nvSpPr>
            <p:cNvPr name="TextBox 65" id="65"/>
            <p:cNvSpPr txBox="true"/>
            <p:nvPr/>
          </p:nvSpPr>
          <p:spPr>
            <a:xfrm>
              <a:off x="0" y="19050"/>
              <a:ext cx="7475021" cy="393053"/>
            </a:xfrm>
            <a:prstGeom prst="rect">
              <a:avLst/>
            </a:prstGeom>
          </p:spPr>
          <p:txBody>
            <a:bodyPr anchor="ctr" rtlCol="false" tIns="112774" lIns="112774" bIns="112774" rIns="112774"/>
            <a:lstStyle/>
            <a:p>
              <a:pPr algn="r">
                <a:lnSpc>
                  <a:spcPts val="945"/>
                </a:lnSpc>
              </a:pPr>
            </a:p>
          </p:txBody>
        </p:sp>
      </p:grpSp>
      <p:grpSp>
        <p:nvGrpSpPr>
          <p:cNvPr name="Group 66" id="66"/>
          <p:cNvGrpSpPr/>
          <p:nvPr/>
        </p:nvGrpSpPr>
        <p:grpSpPr>
          <a:xfrm rot="0">
            <a:off x="5586133" y="3641307"/>
            <a:ext cx="2052164" cy="247035"/>
            <a:chOff x="0" y="0"/>
            <a:chExt cx="2811918" cy="338492"/>
          </a:xfrm>
        </p:grpSpPr>
        <p:sp>
          <p:nvSpPr>
            <p:cNvPr name="Freeform 67" id="67"/>
            <p:cNvSpPr/>
            <p:nvPr/>
          </p:nvSpPr>
          <p:spPr>
            <a:xfrm flipH="false" flipV="false" rot="0">
              <a:off x="0" y="0"/>
              <a:ext cx="2811918" cy="338492"/>
            </a:xfrm>
            <a:custGeom>
              <a:avLst/>
              <a:gdLst/>
              <a:ahLst/>
              <a:cxnLst/>
              <a:rect r="r" b="b" t="t" l="l"/>
              <a:pathLst>
                <a:path h="338492" w="2811918">
                  <a:moveTo>
                    <a:pt x="2608718" y="0"/>
                  </a:moveTo>
                  <a:cubicBezTo>
                    <a:pt x="2720942" y="0"/>
                    <a:pt x="2811918" y="75774"/>
                    <a:pt x="2811918" y="169246"/>
                  </a:cubicBezTo>
                  <a:cubicBezTo>
                    <a:pt x="2811918" y="262718"/>
                    <a:pt x="2720942" y="338492"/>
                    <a:pt x="2608718" y="338492"/>
                  </a:cubicBezTo>
                  <a:lnTo>
                    <a:pt x="203200" y="338492"/>
                  </a:lnTo>
                  <a:cubicBezTo>
                    <a:pt x="90976" y="338492"/>
                    <a:pt x="0" y="262718"/>
                    <a:pt x="0" y="169246"/>
                  </a:cubicBezTo>
                  <a:cubicBezTo>
                    <a:pt x="0" y="75774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AB91"/>
            </a:solidFill>
          </p:spPr>
        </p:sp>
        <p:sp>
          <p:nvSpPr>
            <p:cNvPr name="TextBox 68" id="68"/>
            <p:cNvSpPr txBox="true"/>
            <p:nvPr/>
          </p:nvSpPr>
          <p:spPr>
            <a:xfrm>
              <a:off x="0" y="19050"/>
              <a:ext cx="2811918" cy="319442"/>
            </a:xfrm>
            <a:prstGeom prst="rect">
              <a:avLst/>
            </a:prstGeom>
          </p:spPr>
          <p:txBody>
            <a:bodyPr anchor="ctr" rtlCol="false" tIns="112774" lIns="112774" bIns="112774" rIns="112774"/>
            <a:lstStyle/>
            <a:p>
              <a:pPr algn="r">
                <a:lnSpc>
                  <a:spcPts val="945"/>
                </a:lnSpc>
              </a:pPr>
            </a:p>
          </p:txBody>
        </p:sp>
      </p:grpSp>
      <p:grpSp>
        <p:nvGrpSpPr>
          <p:cNvPr name="Group 69" id="69"/>
          <p:cNvGrpSpPr/>
          <p:nvPr/>
        </p:nvGrpSpPr>
        <p:grpSpPr>
          <a:xfrm rot="0">
            <a:off x="5566908" y="2998031"/>
            <a:ext cx="2052164" cy="247035"/>
            <a:chOff x="0" y="0"/>
            <a:chExt cx="2811918" cy="338492"/>
          </a:xfrm>
        </p:grpSpPr>
        <p:sp>
          <p:nvSpPr>
            <p:cNvPr name="Freeform 70" id="70"/>
            <p:cNvSpPr/>
            <p:nvPr/>
          </p:nvSpPr>
          <p:spPr>
            <a:xfrm flipH="false" flipV="false" rot="0">
              <a:off x="0" y="0"/>
              <a:ext cx="2811918" cy="338492"/>
            </a:xfrm>
            <a:custGeom>
              <a:avLst/>
              <a:gdLst/>
              <a:ahLst/>
              <a:cxnLst/>
              <a:rect r="r" b="b" t="t" l="l"/>
              <a:pathLst>
                <a:path h="338492" w="2811918">
                  <a:moveTo>
                    <a:pt x="2608718" y="0"/>
                  </a:moveTo>
                  <a:cubicBezTo>
                    <a:pt x="2720942" y="0"/>
                    <a:pt x="2811918" y="75774"/>
                    <a:pt x="2811918" y="169246"/>
                  </a:cubicBezTo>
                  <a:cubicBezTo>
                    <a:pt x="2811918" y="262718"/>
                    <a:pt x="2720942" y="338492"/>
                    <a:pt x="2608718" y="338492"/>
                  </a:cubicBezTo>
                  <a:lnTo>
                    <a:pt x="203200" y="338492"/>
                  </a:lnTo>
                  <a:cubicBezTo>
                    <a:pt x="90976" y="338492"/>
                    <a:pt x="0" y="262718"/>
                    <a:pt x="0" y="169246"/>
                  </a:cubicBezTo>
                  <a:cubicBezTo>
                    <a:pt x="0" y="75774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AB91"/>
            </a:solidFill>
          </p:spPr>
        </p:sp>
        <p:sp>
          <p:nvSpPr>
            <p:cNvPr name="TextBox 71" id="71"/>
            <p:cNvSpPr txBox="true"/>
            <p:nvPr/>
          </p:nvSpPr>
          <p:spPr>
            <a:xfrm>
              <a:off x="0" y="19050"/>
              <a:ext cx="2811918" cy="319442"/>
            </a:xfrm>
            <a:prstGeom prst="rect">
              <a:avLst/>
            </a:prstGeom>
          </p:spPr>
          <p:txBody>
            <a:bodyPr anchor="ctr" rtlCol="false" tIns="112774" lIns="112774" bIns="112774" rIns="112774"/>
            <a:lstStyle/>
            <a:p>
              <a:pPr algn="r">
                <a:lnSpc>
                  <a:spcPts val="945"/>
                </a:lnSpc>
              </a:pPr>
            </a:p>
          </p:txBody>
        </p:sp>
      </p:grpSp>
      <p:sp>
        <p:nvSpPr>
          <p:cNvPr name="AutoShape 72" id="72"/>
          <p:cNvSpPr/>
          <p:nvPr/>
        </p:nvSpPr>
        <p:spPr>
          <a:xfrm>
            <a:off x="1364311" y="2762501"/>
            <a:ext cx="16001731" cy="0"/>
          </a:xfrm>
          <a:prstGeom prst="line">
            <a:avLst/>
          </a:prstGeom>
          <a:ln cap="flat" w="9525">
            <a:solidFill>
              <a:srgbClr val="003049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73" id="73"/>
          <p:cNvGrpSpPr/>
          <p:nvPr/>
        </p:nvGrpSpPr>
        <p:grpSpPr>
          <a:xfrm rot="0">
            <a:off x="14696247" y="8349449"/>
            <a:ext cx="2052164" cy="247035"/>
            <a:chOff x="0" y="0"/>
            <a:chExt cx="2811918" cy="338492"/>
          </a:xfrm>
        </p:grpSpPr>
        <p:sp>
          <p:nvSpPr>
            <p:cNvPr name="Freeform 74" id="74"/>
            <p:cNvSpPr/>
            <p:nvPr/>
          </p:nvSpPr>
          <p:spPr>
            <a:xfrm flipH="false" flipV="false" rot="0">
              <a:off x="0" y="0"/>
              <a:ext cx="2811918" cy="338492"/>
            </a:xfrm>
            <a:custGeom>
              <a:avLst/>
              <a:gdLst/>
              <a:ahLst/>
              <a:cxnLst/>
              <a:rect r="r" b="b" t="t" l="l"/>
              <a:pathLst>
                <a:path h="338492" w="2811918">
                  <a:moveTo>
                    <a:pt x="2608718" y="0"/>
                  </a:moveTo>
                  <a:cubicBezTo>
                    <a:pt x="2720942" y="0"/>
                    <a:pt x="2811918" y="75774"/>
                    <a:pt x="2811918" y="169246"/>
                  </a:cubicBezTo>
                  <a:cubicBezTo>
                    <a:pt x="2811918" y="262718"/>
                    <a:pt x="2720942" y="338492"/>
                    <a:pt x="2608718" y="338492"/>
                  </a:cubicBezTo>
                  <a:lnTo>
                    <a:pt x="203200" y="338492"/>
                  </a:lnTo>
                  <a:cubicBezTo>
                    <a:pt x="90976" y="338492"/>
                    <a:pt x="0" y="262718"/>
                    <a:pt x="0" y="169246"/>
                  </a:cubicBezTo>
                  <a:cubicBezTo>
                    <a:pt x="0" y="75774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AB91"/>
            </a:solidFill>
          </p:spPr>
        </p:sp>
        <p:sp>
          <p:nvSpPr>
            <p:cNvPr name="TextBox 75" id="75"/>
            <p:cNvSpPr txBox="true"/>
            <p:nvPr/>
          </p:nvSpPr>
          <p:spPr>
            <a:xfrm>
              <a:off x="0" y="19050"/>
              <a:ext cx="2811918" cy="319442"/>
            </a:xfrm>
            <a:prstGeom prst="rect">
              <a:avLst/>
            </a:prstGeom>
          </p:spPr>
          <p:txBody>
            <a:bodyPr anchor="ctr" rtlCol="false" tIns="112774" lIns="112774" bIns="112774" rIns="112774"/>
            <a:lstStyle/>
            <a:p>
              <a:pPr algn="r">
                <a:lnSpc>
                  <a:spcPts val="945"/>
                </a:lnSpc>
              </a:pPr>
            </a:p>
          </p:txBody>
        </p:sp>
      </p:grpSp>
      <p:grpSp>
        <p:nvGrpSpPr>
          <p:cNvPr name="Group 76" id="76"/>
          <p:cNvGrpSpPr/>
          <p:nvPr/>
        </p:nvGrpSpPr>
        <p:grpSpPr>
          <a:xfrm rot="0">
            <a:off x="8606012" y="7698712"/>
            <a:ext cx="4925945" cy="271571"/>
            <a:chOff x="0" y="0"/>
            <a:chExt cx="7475021" cy="412103"/>
          </a:xfrm>
        </p:grpSpPr>
        <p:sp>
          <p:nvSpPr>
            <p:cNvPr name="Freeform 77" id="77"/>
            <p:cNvSpPr/>
            <p:nvPr/>
          </p:nvSpPr>
          <p:spPr>
            <a:xfrm flipH="false" flipV="false" rot="0">
              <a:off x="0" y="0"/>
              <a:ext cx="7475020" cy="412103"/>
            </a:xfrm>
            <a:custGeom>
              <a:avLst/>
              <a:gdLst/>
              <a:ahLst/>
              <a:cxnLst/>
              <a:rect r="r" b="b" t="t" l="l"/>
              <a:pathLst>
                <a:path h="412103" w="7475020">
                  <a:moveTo>
                    <a:pt x="7271820" y="0"/>
                  </a:moveTo>
                  <a:cubicBezTo>
                    <a:pt x="7384045" y="0"/>
                    <a:pt x="7475020" y="92252"/>
                    <a:pt x="7475020" y="206052"/>
                  </a:cubicBezTo>
                  <a:cubicBezTo>
                    <a:pt x="7475020" y="319851"/>
                    <a:pt x="7384045" y="412103"/>
                    <a:pt x="7271820" y="412103"/>
                  </a:cubicBezTo>
                  <a:lnTo>
                    <a:pt x="203200" y="412103"/>
                  </a:lnTo>
                  <a:cubicBezTo>
                    <a:pt x="90976" y="412103"/>
                    <a:pt x="0" y="319851"/>
                    <a:pt x="0" y="206052"/>
                  </a:cubicBezTo>
                  <a:cubicBezTo>
                    <a:pt x="0" y="92252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AB91"/>
            </a:solidFill>
          </p:spPr>
        </p:sp>
        <p:sp>
          <p:nvSpPr>
            <p:cNvPr name="TextBox 78" id="78"/>
            <p:cNvSpPr txBox="true"/>
            <p:nvPr/>
          </p:nvSpPr>
          <p:spPr>
            <a:xfrm>
              <a:off x="0" y="19050"/>
              <a:ext cx="7475021" cy="393053"/>
            </a:xfrm>
            <a:prstGeom prst="rect">
              <a:avLst/>
            </a:prstGeom>
          </p:spPr>
          <p:txBody>
            <a:bodyPr anchor="ctr" rtlCol="false" tIns="112774" lIns="112774" bIns="112774" rIns="112774"/>
            <a:lstStyle/>
            <a:p>
              <a:pPr algn="r">
                <a:lnSpc>
                  <a:spcPts val="945"/>
                </a:lnSpc>
              </a:pPr>
            </a:p>
          </p:txBody>
        </p:sp>
      </p:grpSp>
      <p:grpSp>
        <p:nvGrpSpPr>
          <p:cNvPr name="Group 79" id="79"/>
          <p:cNvGrpSpPr/>
          <p:nvPr/>
        </p:nvGrpSpPr>
        <p:grpSpPr>
          <a:xfrm rot="0">
            <a:off x="14686722" y="6486129"/>
            <a:ext cx="2052164" cy="247035"/>
            <a:chOff x="0" y="0"/>
            <a:chExt cx="2811918" cy="338492"/>
          </a:xfrm>
        </p:grpSpPr>
        <p:sp>
          <p:nvSpPr>
            <p:cNvPr name="Freeform 80" id="80"/>
            <p:cNvSpPr/>
            <p:nvPr/>
          </p:nvSpPr>
          <p:spPr>
            <a:xfrm flipH="false" flipV="false" rot="0">
              <a:off x="0" y="0"/>
              <a:ext cx="2811918" cy="338492"/>
            </a:xfrm>
            <a:custGeom>
              <a:avLst/>
              <a:gdLst/>
              <a:ahLst/>
              <a:cxnLst/>
              <a:rect r="r" b="b" t="t" l="l"/>
              <a:pathLst>
                <a:path h="338492" w="2811918">
                  <a:moveTo>
                    <a:pt x="2608718" y="0"/>
                  </a:moveTo>
                  <a:cubicBezTo>
                    <a:pt x="2720942" y="0"/>
                    <a:pt x="2811918" y="75774"/>
                    <a:pt x="2811918" y="169246"/>
                  </a:cubicBezTo>
                  <a:cubicBezTo>
                    <a:pt x="2811918" y="262718"/>
                    <a:pt x="2720942" y="338492"/>
                    <a:pt x="2608718" y="338492"/>
                  </a:cubicBezTo>
                  <a:lnTo>
                    <a:pt x="203200" y="338492"/>
                  </a:lnTo>
                  <a:cubicBezTo>
                    <a:pt x="90976" y="338492"/>
                    <a:pt x="0" y="262718"/>
                    <a:pt x="0" y="169246"/>
                  </a:cubicBezTo>
                  <a:cubicBezTo>
                    <a:pt x="0" y="75774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AB91"/>
            </a:solidFill>
          </p:spPr>
        </p:sp>
        <p:sp>
          <p:nvSpPr>
            <p:cNvPr name="TextBox 81" id="81"/>
            <p:cNvSpPr txBox="true"/>
            <p:nvPr/>
          </p:nvSpPr>
          <p:spPr>
            <a:xfrm>
              <a:off x="0" y="19050"/>
              <a:ext cx="2811918" cy="319442"/>
            </a:xfrm>
            <a:prstGeom prst="rect">
              <a:avLst/>
            </a:prstGeom>
          </p:spPr>
          <p:txBody>
            <a:bodyPr anchor="ctr" rtlCol="false" tIns="112774" lIns="112774" bIns="112774" rIns="112774"/>
            <a:lstStyle/>
            <a:p>
              <a:pPr algn="r">
                <a:lnSpc>
                  <a:spcPts val="945"/>
                </a:lnSpc>
              </a:pPr>
            </a:p>
          </p:txBody>
        </p:sp>
      </p:grpSp>
      <p:sp>
        <p:nvSpPr>
          <p:cNvPr name="TextBox 82" id="82"/>
          <p:cNvSpPr txBox="true"/>
          <p:nvPr/>
        </p:nvSpPr>
        <p:spPr>
          <a:xfrm rot="0">
            <a:off x="17448494" y="9134475"/>
            <a:ext cx="727190" cy="1152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97"/>
              </a:lnSpc>
            </a:pPr>
            <a:r>
              <a:rPr lang="en-US" sz="6783">
                <a:solidFill>
                  <a:srgbClr val="000000"/>
                </a:solidFill>
                <a:latin typeface="Arsenal"/>
                <a:ea typeface="Arsenal"/>
                <a:cs typeface="Arsenal"/>
                <a:sym typeface="Arsenal"/>
              </a:rPr>
              <a:t>13</a:t>
            </a:r>
          </a:p>
        </p:txBody>
      </p:sp>
      <p:sp>
        <p:nvSpPr>
          <p:cNvPr name="TextBox 83" id="83"/>
          <p:cNvSpPr txBox="true"/>
          <p:nvPr/>
        </p:nvSpPr>
        <p:spPr>
          <a:xfrm rot="0">
            <a:off x="1411177" y="4116696"/>
            <a:ext cx="3113839" cy="3561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51"/>
              </a:lnSpc>
              <a:spcBef>
                <a:spcPct val="0"/>
              </a:spcBef>
            </a:pPr>
            <a:r>
              <a:rPr lang="en-US" sz="2036">
                <a:solidFill>
                  <a:srgbClr val="003049"/>
                </a:solidFill>
                <a:latin typeface="IBM Plex Sans"/>
                <a:ea typeface="IBM Plex Sans"/>
                <a:cs typeface="IBM Plex Sans"/>
                <a:sym typeface="IBM Plex Sans"/>
              </a:rPr>
              <a:t>Pharmacy Locator</a:t>
            </a:r>
          </a:p>
        </p:txBody>
      </p:sp>
      <p:sp>
        <p:nvSpPr>
          <p:cNvPr name="AutoShape 84" id="84"/>
          <p:cNvSpPr/>
          <p:nvPr/>
        </p:nvSpPr>
        <p:spPr>
          <a:xfrm>
            <a:off x="1354786" y="4599389"/>
            <a:ext cx="16001692" cy="0"/>
          </a:xfrm>
          <a:prstGeom prst="line">
            <a:avLst/>
          </a:prstGeom>
          <a:ln cap="flat" w="9525">
            <a:solidFill>
              <a:srgbClr val="003049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85" id="85"/>
          <p:cNvGrpSpPr/>
          <p:nvPr/>
        </p:nvGrpSpPr>
        <p:grpSpPr>
          <a:xfrm rot="0">
            <a:off x="8586962" y="4195064"/>
            <a:ext cx="2052164" cy="247035"/>
            <a:chOff x="0" y="0"/>
            <a:chExt cx="2811918" cy="338492"/>
          </a:xfrm>
        </p:grpSpPr>
        <p:sp>
          <p:nvSpPr>
            <p:cNvPr name="Freeform 86" id="86"/>
            <p:cNvSpPr/>
            <p:nvPr/>
          </p:nvSpPr>
          <p:spPr>
            <a:xfrm flipH="false" flipV="false" rot="0">
              <a:off x="0" y="0"/>
              <a:ext cx="2811918" cy="338492"/>
            </a:xfrm>
            <a:custGeom>
              <a:avLst/>
              <a:gdLst/>
              <a:ahLst/>
              <a:cxnLst/>
              <a:rect r="r" b="b" t="t" l="l"/>
              <a:pathLst>
                <a:path h="338492" w="2811918">
                  <a:moveTo>
                    <a:pt x="2608718" y="0"/>
                  </a:moveTo>
                  <a:cubicBezTo>
                    <a:pt x="2720942" y="0"/>
                    <a:pt x="2811918" y="75774"/>
                    <a:pt x="2811918" y="169246"/>
                  </a:cubicBezTo>
                  <a:cubicBezTo>
                    <a:pt x="2811918" y="262718"/>
                    <a:pt x="2720942" y="338492"/>
                    <a:pt x="2608718" y="338492"/>
                  </a:cubicBezTo>
                  <a:lnTo>
                    <a:pt x="203200" y="338492"/>
                  </a:lnTo>
                  <a:cubicBezTo>
                    <a:pt x="90976" y="338492"/>
                    <a:pt x="0" y="262718"/>
                    <a:pt x="0" y="169246"/>
                  </a:cubicBezTo>
                  <a:cubicBezTo>
                    <a:pt x="0" y="75774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AB91"/>
            </a:solidFill>
          </p:spPr>
        </p:sp>
        <p:sp>
          <p:nvSpPr>
            <p:cNvPr name="TextBox 87" id="87"/>
            <p:cNvSpPr txBox="true"/>
            <p:nvPr/>
          </p:nvSpPr>
          <p:spPr>
            <a:xfrm>
              <a:off x="0" y="19050"/>
              <a:ext cx="2811918" cy="319442"/>
            </a:xfrm>
            <a:prstGeom prst="rect">
              <a:avLst/>
            </a:prstGeom>
          </p:spPr>
          <p:txBody>
            <a:bodyPr anchor="ctr" rtlCol="false" tIns="112774" lIns="112774" bIns="112774" rIns="112774"/>
            <a:lstStyle/>
            <a:p>
              <a:pPr algn="r">
                <a:lnSpc>
                  <a:spcPts val="945"/>
                </a:lnSpc>
              </a:pPr>
            </a:p>
          </p:txBody>
        </p:sp>
      </p:grpSp>
      <p:sp>
        <p:nvSpPr>
          <p:cNvPr name="TextBox 88" id="88"/>
          <p:cNvSpPr txBox="true"/>
          <p:nvPr/>
        </p:nvSpPr>
        <p:spPr>
          <a:xfrm rot="0">
            <a:off x="1421088" y="5244878"/>
            <a:ext cx="2926473" cy="3561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51"/>
              </a:lnSpc>
              <a:spcBef>
                <a:spcPct val="0"/>
              </a:spcBef>
            </a:pPr>
            <a:r>
              <a:rPr lang="en-US" sz="2036">
                <a:solidFill>
                  <a:srgbClr val="003049"/>
                </a:solidFill>
                <a:latin typeface="IBM Plex Sans"/>
                <a:ea typeface="IBM Plex Sans"/>
                <a:cs typeface="IBM Plex Sans"/>
                <a:sym typeface="IBM Plex Sans"/>
              </a:rPr>
              <a:t>Payment</a:t>
            </a:r>
          </a:p>
        </p:txBody>
      </p:sp>
      <p:sp>
        <p:nvSpPr>
          <p:cNvPr name="AutoShape 89" id="89"/>
          <p:cNvSpPr/>
          <p:nvPr/>
        </p:nvSpPr>
        <p:spPr>
          <a:xfrm>
            <a:off x="1364696" y="5728956"/>
            <a:ext cx="16001694" cy="0"/>
          </a:xfrm>
          <a:prstGeom prst="line">
            <a:avLst/>
          </a:prstGeom>
          <a:ln cap="flat" w="9525">
            <a:solidFill>
              <a:srgbClr val="00304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90" id="90"/>
          <p:cNvSpPr txBox="true"/>
          <p:nvPr/>
        </p:nvSpPr>
        <p:spPr>
          <a:xfrm rot="0">
            <a:off x="1439243" y="5850613"/>
            <a:ext cx="2926473" cy="3561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51"/>
              </a:lnSpc>
              <a:spcBef>
                <a:spcPct val="0"/>
              </a:spcBef>
            </a:pPr>
            <a:r>
              <a:rPr lang="en-US" sz="2036">
                <a:solidFill>
                  <a:srgbClr val="003049"/>
                </a:solidFill>
                <a:latin typeface="IBM Plex Sans"/>
                <a:ea typeface="IBM Plex Sans"/>
                <a:cs typeface="IBM Plex Sans"/>
                <a:sym typeface="IBM Plex Sans"/>
              </a:rPr>
              <a:t>Donation</a:t>
            </a:r>
          </a:p>
        </p:txBody>
      </p:sp>
      <p:sp>
        <p:nvSpPr>
          <p:cNvPr name="AutoShape 91" id="91"/>
          <p:cNvSpPr/>
          <p:nvPr/>
        </p:nvSpPr>
        <p:spPr>
          <a:xfrm>
            <a:off x="1382988" y="6336077"/>
            <a:ext cx="16001557" cy="0"/>
          </a:xfrm>
          <a:prstGeom prst="line">
            <a:avLst/>
          </a:prstGeom>
          <a:ln cap="flat" w="9525">
            <a:solidFill>
              <a:srgbClr val="00304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92" id="92"/>
          <p:cNvSpPr txBox="true"/>
          <p:nvPr/>
        </p:nvSpPr>
        <p:spPr>
          <a:xfrm rot="0">
            <a:off x="1420702" y="4673531"/>
            <a:ext cx="3113839" cy="3561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51"/>
              </a:lnSpc>
              <a:spcBef>
                <a:spcPct val="0"/>
              </a:spcBef>
            </a:pPr>
            <a:r>
              <a:rPr lang="en-US" sz="2036">
                <a:solidFill>
                  <a:srgbClr val="003049"/>
                </a:solidFill>
                <a:latin typeface="IBM Plex Sans"/>
                <a:ea typeface="IBM Plex Sans"/>
                <a:cs typeface="IBM Plex Sans"/>
                <a:sym typeface="IBM Plex Sans"/>
              </a:rPr>
              <a:t>Video Processing</a:t>
            </a:r>
          </a:p>
        </p:txBody>
      </p:sp>
      <p:sp>
        <p:nvSpPr>
          <p:cNvPr name="AutoShape 93" id="93"/>
          <p:cNvSpPr/>
          <p:nvPr/>
        </p:nvSpPr>
        <p:spPr>
          <a:xfrm>
            <a:off x="1364311" y="5156223"/>
            <a:ext cx="16001692" cy="0"/>
          </a:xfrm>
          <a:prstGeom prst="line">
            <a:avLst/>
          </a:prstGeom>
          <a:ln cap="flat" w="9525">
            <a:solidFill>
              <a:srgbClr val="003049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94" id="94"/>
          <p:cNvGrpSpPr/>
          <p:nvPr/>
        </p:nvGrpSpPr>
        <p:grpSpPr>
          <a:xfrm rot="0">
            <a:off x="8596487" y="4751898"/>
            <a:ext cx="2052164" cy="247035"/>
            <a:chOff x="0" y="0"/>
            <a:chExt cx="2811918" cy="338492"/>
          </a:xfrm>
        </p:grpSpPr>
        <p:sp>
          <p:nvSpPr>
            <p:cNvPr name="Freeform 95" id="95"/>
            <p:cNvSpPr/>
            <p:nvPr/>
          </p:nvSpPr>
          <p:spPr>
            <a:xfrm flipH="false" flipV="false" rot="0">
              <a:off x="0" y="0"/>
              <a:ext cx="2811918" cy="338492"/>
            </a:xfrm>
            <a:custGeom>
              <a:avLst/>
              <a:gdLst/>
              <a:ahLst/>
              <a:cxnLst/>
              <a:rect r="r" b="b" t="t" l="l"/>
              <a:pathLst>
                <a:path h="338492" w="2811918">
                  <a:moveTo>
                    <a:pt x="2608718" y="0"/>
                  </a:moveTo>
                  <a:cubicBezTo>
                    <a:pt x="2720942" y="0"/>
                    <a:pt x="2811918" y="75774"/>
                    <a:pt x="2811918" y="169246"/>
                  </a:cubicBezTo>
                  <a:cubicBezTo>
                    <a:pt x="2811918" y="262718"/>
                    <a:pt x="2720942" y="338492"/>
                    <a:pt x="2608718" y="338492"/>
                  </a:cubicBezTo>
                  <a:lnTo>
                    <a:pt x="203200" y="338492"/>
                  </a:lnTo>
                  <a:cubicBezTo>
                    <a:pt x="90976" y="338492"/>
                    <a:pt x="0" y="262718"/>
                    <a:pt x="0" y="169246"/>
                  </a:cubicBezTo>
                  <a:cubicBezTo>
                    <a:pt x="0" y="75774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AB91"/>
            </a:solidFill>
          </p:spPr>
        </p:sp>
        <p:sp>
          <p:nvSpPr>
            <p:cNvPr name="TextBox 96" id="96"/>
            <p:cNvSpPr txBox="true"/>
            <p:nvPr/>
          </p:nvSpPr>
          <p:spPr>
            <a:xfrm>
              <a:off x="0" y="19050"/>
              <a:ext cx="2811918" cy="319442"/>
            </a:xfrm>
            <a:prstGeom prst="rect">
              <a:avLst/>
            </a:prstGeom>
          </p:spPr>
          <p:txBody>
            <a:bodyPr anchor="ctr" rtlCol="false" tIns="112774" lIns="112774" bIns="112774" rIns="112774"/>
            <a:lstStyle/>
            <a:p>
              <a:pPr algn="r">
                <a:lnSpc>
                  <a:spcPts val="945"/>
                </a:lnSpc>
              </a:pPr>
            </a:p>
          </p:txBody>
        </p:sp>
      </p:grpSp>
      <p:sp>
        <p:nvSpPr>
          <p:cNvPr name="TextBox 97" id="97"/>
          <p:cNvSpPr txBox="true"/>
          <p:nvPr/>
        </p:nvSpPr>
        <p:spPr>
          <a:xfrm rot="0">
            <a:off x="1467606" y="1672272"/>
            <a:ext cx="3325600" cy="3561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51"/>
              </a:lnSpc>
              <a:spcBef>
                <a:spcPct val="0"/>
              </a:spcBef>
            </a:pPr>
            <a:r>
              <a:rPr lang="en-US" sz="2036">
                <a:solidFill>
                  <a:srgbClr val="003049"/>
                </a:solidFill>
                <a:latin typeface="IBM Plex Sans"/>
                <a:ea typeface="IBM Plex Sans"/>
                <a:cs typeface="IBM Plex Sans"/>
                <a:sym typeface="IBM Plex Sans"/>
              </a:rPr>
              <a:t>Learning</a:t>
            </a:r>
          </a:p>
        </p:txBody>
      </p:sp>
      <p:sp>
        <p:nvSpPr>
          <p:cNvPr name="AutoShape 98" id="98"/>
          <p:cNvSpPr/>
          <p:nvPr/>
        </p:nvSpPr>
        <p:spPr>
          <a:xfrm>
            <a:off x="1411177" y="2149423"/>
            <a:ext cx="16001731" cy="0"/>
          </a:xfrm>
          <a:prstGeom prst="line">
            <a:avLst/>
          </a:prstGeom>
          <a:ln cap="flat" w="9525">
            <a:solidFill>
              <a:srgbClr val="00304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99" id="99"/>
          <p:cNvSpPr txBox="true"/>
          <p:nvPr/>
        </p:nvSpPr>
        <p:spPr>
          <a:xfrm rot="0">
            <a:off x="1467261" y="2325395"/>
            <a:ext cx="3325600" cy="3561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51"/>
              </a:lnSpc>
              <a:spcBef>
                <a:spcPct val="0"/>
              </a:spcBef>
            </a:pPr>
            <a:r>
              <a:rPr lang="en-US" sz="2036">
                <a:solidFill>
                  <a:srgbClr val="003049"/>
                </a:solidFill>
                <a:latin typeface="IBM Plex Sans"/>
                <a:ea typeface="IBM Plex Sans"/>
                <a:cs typeface="IBM Plex Sans"/>
                <a:sym typeface="IBM Plex Sans"/>
              </a:rPr>
              <a:t>Identify Dataset</a:t>
            </a:r>
          </a:p>
        </p:txBody>
      </p:sp>
      <p:grpSp>
        <p:nvGrpSpPr>
          <p:cNvPr name="Group 100" id="100"/>
          <p:cNvGrpSpPr/>
          <p:nvPr/>
        </p:nvGrpSpPr>
        <p:grpSpPr>
          <a:xfrm rot="0">
            <a:off x="5620439" y="2345308"/>
            <a:ext cx="2052164" cy="247035"/>
            <a:chOff x="0" y="0"/>
            <a:chExt cx="2811918" cy="338492"/>
          </a:xfrm>
        </p:grpSpPr>
        <p:sp>
          <p:nvSpPr>
            <p:cNvPr name="Freeform 101" id="101"/>
            <p:cNvSpPr/>
            <p:nvPr/>
          </p:nvSpPr>
          <p:spPr>
            <a:xfrm flipH="false" flipV="false" rot="0">
              <a:off x="0" y="0"/>
              <a:ext cx="2811918" cy="338492"/>
            </a:xfrm>
            <a:custGeom>
              <a:avLst/>
              <a:gdLst/>
              <a:ahLst/>
              <a:cxnLst/>
              <a:rect r="r" b="b" t="t" l="l"/>
              <a:pathLst>
                <a:path h="338492" w="2811918">
                  <a:moveTo>
                    <a:pt x="2608718" y="0"/>
                  </a:moveTo>
                  <a:cubicBezTo>
                    <a:pt x="2720942" y="0"/>
                    <a:pt x="2811918" y="75774"/>
                    <a:pt x="2811918" y="169246"/>
                  </a:cubicBezTo>
                  <a:cubicBezTo>
                    <a:pt x="2811918" y="262718"/>
                    <a:pt x="2720942" y="338492"/>
                    <a:pt x="2608718" y="338492"/>
                  </a:cubicBezTo>
                  <a:lnTo>
                    <a:pt x="203200" y="338492"/>
                  </a:lnTo>
                  <a:cubicBezTo>
                    <a:pt x="90976" y="338492"/>
                    <a:pt x="0" y="262718"/>
                    <a:pt x="0" y="169246"/>
                  </a:cubicBezTo>
                  <a:cubicBezTo>
                    <a:pt x="0" y="75774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AB91"/>
            </a:solidFill>
          </p:spPr>
        </p:sp>
        <p:sp>
          <p:nvSpPr>
            <p:cNvPr name="TextBox 102" id="102"/>
            <p:cNvSpPr txBox="true"/>
            <p:nvPr/>
          </p:nvSpPr>
          <p:spPr>
            <a:xfrm>
              <a:off x="0" y="19050"/>
              <a:ext cx="2811918" cy="319442"/>
            </a:xfrm>
            <a:prstGeom prst="rect">
              <a:avLst/>
            </a:prstGeom>
          </p:spPr>
          <p:txBody>
            <a:bodyPr anchor="ctr" rtlCol="false" tIns="112774" lIns="112774" bIns="112774" rIns="112774"/>
            <a:lstStyle/>
            <a:p>
              <a:pPr algn="r">
                <a:lnSpc>
                  <a:spcPts val="945"/>
                </a:lnSpc>
              </a:pPr>
            </a:p>
          </p:txBody>
        </p:sp>
      </p:grpSp>
      <p:grpSp>
        <p:nvGrpSpPr>
          <p:cNvPr name="Group 103" id="103"/>
          <p:cNvGrpSpPr/>
          <p:nvPr/>
        </p:nvGrpSpPr>
        <p:grpSpPr>
          <a:xfrm rot="0">
            <a:off x="5613273" y="1729753"/>
            <a:ext cx="11042971" cy="272033"/>
            <a:chOff x="0" y="0"/>
            <a:chExt cx="11080725" cy="272963"/>
          </a:xfrm>
        </p:grpSpPr>
        <p:sp>
          <p:nvSpPr>
            <p:cNvPr name="Freeform 104" id="104"/>
            <p:cNvSpPr/>
            <p:nvPr/>
          </p:nvSpPr>
          <p:spPr>
            <a:xfrm flipH="false" flipV="false" rot="0">
              <a:off x="0" y="0"/>
              <a:ext cx="11080724" cy="272963"/>
            </a:xfrm>
            <a:custGeom>
              <a:avLst/>
              <a:gdLst/>
              <a:ahLst/>
              <a:cxnLst/>
              <a:rect r="r" b="b" t="t" l="l"/>
              <a:pathLst>
                <a:path h="272963" w="11080724">
                  <a:moveTo>
                    <a:pt x="10877524" y="0"/>
                  </a:moveTo>
                  <a:cubicBezTo>
                    <a:pt x="10989749" y="0"/>
                    <a:pt x="11080724" y="61105"/>
                    <a:pt x="11080724" y="136481"/>
                  </a:cubicBezTo>
                  <a:cubicBezTo>
                    <a:pt x="11080724" y="211858"/>
                    <a:pt x="10989749" y="272963"/>
                    <a:pt x="10877524" y="272963"/>
                  </a:cubicBezTo>
                  <a:lnTo>
                    <a:pt x="203200" y="272963"/>
                  </a:lnTo>
                  <a:cubicBezTo>
                    <a:pt x="90976" y="272963"/>
                    <a:pt x="0" y="211858"/>
                    <a:pt x="0" y="136481"/>
                  </a:cubicBezTo>
                  <a:cubicBezTo>
                    <a:pt x="0" y="61105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AB91"/>
            </a:solidFill>
          </p:spPr>
        </p:sp>
        <p:sp>
          <p:nvSpPr>
            <p:cNvPr name="TextBox 105" id="105"/>
            <p:cNvSpPr txBox="true"/>
            <p:nvPr/>
          </p:nvSpPr>
          <p:spPr>
            <a:xfrm>
              <a:off x="0" y="19050"/>
              <a:ext cx="11080725" cy="253913"/>
            </a:xfrm>
            <a:prstGeom prst="rect">
              <a:avLst/>
            </a:prstGeom>
          </p:spPr>
          <p:txBody>
            <a:bodyPr anchor="ctr" rtlCol="false" tIns="112774" lIns="112774" bIns="112774" rIns="112774"/>
            <a:lstStyle/>
            <a:p>
              <a:pPr algn="r">
                <a:lnSpc>
                  <a:spcPts val="945"/>
                </a:lnSpc>
              </a:pPr>
            </a:p>
          </p:txBody>
        </p:sp>
      </p:grpSp>
      <p:grpSp>
        <p:nvGrpSpPr>
          <p:cNvPr name="Group 106" id="106"/>
          <p:cNvGrpSpPr/>
          <p:nvPr/>
        </p:nvGrpSpPr>
        <p:grpSpPr>
          <a:xfrm rot="0">
            <a:off x="11717972" y="5898238"/>
            <a:ext cx="2052164" cy="247035"/>
            <a:chOff x="0" y="0"/>
            <a:chExt cx="2811918" cy="338492"/>
          </a:xfrm>
        </p:grpSpPr>
        <p:sp>
          <p:nvSpPr>
            <p:cNvPr name="Freeform 107" id="107"/>
            <p:cNvSpPr/>
            <p:nvPr/>
          </p:nvSpPr>
          <p:spPr>
            <a:xfrm flipH="false" flipV="false" rot="0">
              <a:off x="0" y="0"/>
              <a:ext cx="2811918" cy="338492"/>
            </a:xfrm>
            <a:custGeom>
              <a:avLst/>
              <a:gdLst/>
              <a:ahLst/>
              <a:cxnLst/>
              <a:rect r="r" b="b" t="t" l="l"/>
              <a:pathLst>
                <a:path h="338492" w="2811918">
                  <a:moveTo>
                    <a:pt x="2608718" y="0"/>
                  </a:moveTo>
                  <a:cubicBezTo>
                    <a:pt x="2720942" y="0"/>
                    <a:pt x="2811918" y="75774"/>
                    <a:pt x="2811918" y="169246"/>
                  </a:cubicBezTo>
                  <a:cubicBezTo>
                    <a:pt x="2811918" y="262718"/>
                    <a:pt x="2720942" y="338492"/>
                    <a:pt x="2608718" y="338492"/>
                  </a:cubicBezTo>
                  <a:lnTo>
                    <a:pt x="203200" y="338492"/>
                  </a:lnTo>
                  <a:cubicBezTo>
                    <a:pt x="90976" y="338492"/>
                    <a:pt x="0" y="262718"/>
                    <a:pt x="0" y="169246"/>
                  </a:cubicBezTo>
                  <a:cubicBezTo>
                    <a:pt x="0" y="75774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AB91"/>
            </a:solidFill>
          </p:spPr>
        </p:sp>
        <p:sp>
          <p:nvSpPr>
            <p:cNvPr name="TextBox 108" id="108"/>
            <p:cNvSpPr txBox="true"/>
            <p:nvPr/>
          </p:nvSpPr>
          <p:spPr>
            <a:xfrm>
              <a:off x="0" y="19050"/>
              <a:ext cx="2811918" cy="319442"/>
            </a:xfrm>
            <a:prstGeom prst="rect">
              <a:avLst/>
            </a:prstGeom>
          </p:spPr>
          <p:txBody>
            <a:bodyPr anchor="ctr" rtlCol="false" tIns="112774" lIns="112774" bIns="112774" rIns="112774"/>
            <a:lstStyle/>
            <a:p>
              <a:pPr algn="r">
                <a:lnSpc>
                  <a:spcPts val="945"/>
                </a:lnSpc>
              </a:pPr>
            </a:p>
          </p:txBody>
        </p:sp>
      </p:grpSp>
      <p:grpSp>
        <p:nvGrpSpPr>
          <p:cNvPr name="Group 109" id="109"/>
          <p:cNvGrpSpPr/>
          <p:nvPr/>
        </p:nvGrpSpPr>
        <p:grpSpPr>
          <a:xfrm rot="0">
            <a:off x="11717972" y="5303861"/>
            <a:ext cx="2052164" cy="247035"/>
            <a:chOff x="0" y="0"/>
            <a:chExt cx="2811918" cy="338492"/>
          </a:xfrm>
        </p:grpSpPr>
        <p:sp>
          <p:nvSpPr>
            <p:cNvPr name="Freeform 110" id="110"/>
            <p:cNvSpPr/>
            <p:nvPr/>
          </p:nvSpPr>
          <p:spPr>
            <a:xfrm flipH="false" flipV="false" rot="0">
              <a:off x="0" y="0"/>
              <a:ext cx="2811918" cy="338492"/>
            </a:xfrm>
            <a:custGeom>
              <a:avLst/>
              <a:gdLst/>
              <a:ahLst/>
              <a:cxnLst/>
              <a:rect r="r" b="b" t="t" l="l"/>
              <a:pathLst>
                <a:path h="338492" w="2811918">
                  <a:moveTo>
                    <a:pt x="2608718" y="0"/>
                  </a:moveTo>
                  <a:cubicBezTo>
                    <a:pt x="2720942" y="0"/>
                    <a:pt x="2811918" y="75774"/>
                    <a:pt x="2811918" y="169246"/>
                  </a:cubicBezTo>
                  <a:cubicBezTo>
                    <a:pt x="2811918" y="262718"/>
                    <a:pt x="2720942" y="338492"/>
                    <a:pt x="2608718" y="338492"/>
                  </a:cubicBezTo>
                  <a:lnTo>
                    <a:pt x="203200" y="338492"/>
                  </a:lnTo>
                  <a:cubicBezTo>
                    <a:pt x="90976" y="338492"/>
                    <a:pt x="0" y="262718"/>
                    <a:pt x="0" y="169246"/>
                  </a:cubicBezTo>
                  <a:cubicBezTo>
                    <a:pt x="0" y="75774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AB91"/>
            </a:solidFill>
          </p:spPr>
        </p:sp>
        <p:sp>
          <p:nvSpPr>
            <p:cNvPr name="TextBox 111" id="111"/>
            <p:cNvSpPr txBox="true"/>
            <p:nvPr/>
          </p:nvSpPr>
          <p:spPr>
            <a:xfrm>
              <a:off x="0" y="19050"/>
              <a:ext cx="2811918" cy="319442"/>
            </a:xfrm>
            <a:prstGeom prst="rect">
              <a:avLst/>
            </a:prstGeom>
          </p:spPr>
          <p:txBody>
            <a:bodyPr anchor="ctr" rtlCol="false" tIns="112774" lIns="112774" bIns="112774" rIns="112774"/>
            <a:lstStyle/>
            <a:p>
              <a:pPr algn="r">
                <a:lnSpc>
                  <a:spcPts val="945"/>
                </a:lnSpc>
              </a:pPr>
            </a:p>
          </p:txBody>
        </p:sp>
      </p:grp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48388" y="1729574"/>
            <a:ext cx="17191225" cy="85574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80"/>
              </a:lnSpc>
            </a:pPr>
            <a:r>
              <a:rPr lang="en-US" sz="2843">
                <a:solidFill>
                  <a:srgbClr val="2A2E30"/>
                </a:solidFill>
                <a:latin typeface="Radley"/>
                <a:ea typeface="Radley"/>
                <a:cs typeface="Radley"/>
                <a:sym typeface="Radley"/>
              </a:rPr>
              <a:t>[1] </a:t>
            </a:r>
            <a:r>
              <a:rPr lang="en-US" sz="2843">
                <a:solidFill>
                  <a:srgbClr val="2A2E30"/>
                </a:solidFill>
                <a:latin typeface="Radley"/>
                <a:ea typeface="Radley"/>
                <a:cs typeface="Radley"/>
                <a:sym typeface="Radley"/>
              </a:rPr>
              <a:t>F. Durrani, “Increase in drug prices highest in last 40 years,” 8 April 2019. [Online]. Available: https://www.thenews.com.pk/print/454864-increase-in-drug-prices-highest-in-last-40-years. [Accessed 12 July 2024].</a:t>
            </a:r>
          </a:p>
          <a:p>
            <a:pPr algn="l">
              <a:lnSpc>
                <a:spcPts val="3980"/>
              </a:lnSpc>
            </a:pPr>
            <a:r>
              <a:rPr lang="en-US" sz="2843">
                <a:solidFill>
                  <a:srgbClr val="2A2E30"/>
                </a:solidFill>
                <a:latin typeface="Radley"/>
                <a:ea typeface="Radley"/>
                <a:cs typeface="Radley"/>
                <a:sym typeface="Radley"/>
              </a:rPr>
              <a:t>[2] “Govt approves increase in prices of 146 essential life-saving medicines,” 1 February 2024. [Online]. Available: https://www.dawn.com/news/1810395. [Accessed 12 July 2024].</a:t>
            </a:r>
          </a:p>
          <a:p>
            <a:pPr algn="l">
              <a:lnSpc>
                <a:spcPts val="3980"/>
              </a:lnSpc>
            </a:pPr>
            <a:r>
              <a:rPr lang="en-US" sz="2843">
                <a:solidFill>
                  <a:srgbClr val="2A2E30"/>
                </a:solidFill>
                <a:latin typeface="Radley"/>
                <a:ea typeface="Radley"/>
                <a:cs typeface="Radley"/>
                <a:sym typeface="Radley"/>
              </a:rPr>
              <a:t>[3] “The increasing rate of diabetes in Pakistan: A silent killer,” [Online]. Available: https://www.ncbi.nlm.nih.gov/pmc/articles/PMC9289249/. [Accessed 12 July 2024].</a:t>
            </a:r>
          </a:p>
          <a:p>
            <a:pPr algn="l">
              <a:lnSpc>
                <a:spcPts val="3980"/>
              </a:lnSpc>
            </a:pPr>
            <a:r>
              <a:rPr lang="en-US" sz="2843">
                <a:solidFill>
                  <a:srgbClr val="2A2E30"/>
                </a:solidFill>
                <a:latin typeface="Radley"/>
                <a:ea typeface="Radley"/>
                <a:cs typeface="Radley"/>
                <a:sym typeface="Radley"/>
              </a:rPr>
              <a:t>[4] I. Junaidi and R. Zakaria, “'47 people die of heart attack every hour in Pakistan',” 30 September 2021. [Online]. Available: https://www.dawn.com/news/1649189. [Accessed 12 July 2024].</a:t>
            </a:r>
          </a:p>
          <a:p>
            <a:pPr algn="l">
              <a:lnSpc>
                <a:spcPts val="3980"/>
              </a:lnSpc>
            </a:pPr>
            <a:r>
              <a:rPr lang="en-US" sz="2843">
                <a:solidFill>
                  <a:srgbClr val="2A2E30"/>
                </a:solidFill>
                <a:latin typeface="Radley"/>
                <a:ea typeface="Radley"/>
                <a:cs typeface="Radley"/>
                <a:sym typeface="Radley"/>
              </a:rPr>
              <a:t>[5] “PAKISTAN: Implementing an Ambitious, Credible and Clearly Communicated Economic Reform Plan Critical for Robust Recovery, Poverty Reduction, says World Bank,” 2 April 2024. [Online]. Available: https://www.worldbank.org/en/news/press-release/2024/04/01/pakistan-implementing-an-ambitious-credible-and-clearly-communicated-economic-reform-plan-critical-for-robust-recovery-p. [Accessed 12 July 2024].</a:t>
            </a:r>
          </a:p>
          <a:p>
            <a:pPr algn="l">
              <a:lnSpc>
                <a:spcPts val="3980"/>
              </a:lnSpc>
            </a:pPr>
            <a:r>
              <a:rPr lang="en-US" sz="2843">
                <a:solidFill>
                  <a:srgbClr val="2A2E30"/>
                </a:solidFill>
                <a:latin typeface="Radley"/>
                <a:ea typeface="Radley"/>
                <a:cs typeface="Radley"/>
                <a:sym typeface="Radley"/>
              </a:rPr>
              <a:t>[6] Dawn, “Big Pharma and Physicians,” 6 October 2008. [Online]. Available: https://www.dawn.com/news/845158/big-pharma-and-physicians.</a:t>
            </a:r>
          </a:p>
          <a:p>
            <a:pPr algn="l">
              <a:lnSpc>
                <a:spcPts val="3980"/>
              </a:lnSpc>
            </a:pPr>
          </a:p>
        </p:txBody>
      </p:sp>
      <p:sp>
        <p:nvSpPr>
          <p:cNvPr name="Freeform 3" id="3"/>
          <p:cNvSpPr/>
          <p:nvPr/>
        </p:nvSpPr>
        <p:spPr>
          <a:xfrm flipH="true" flipV="true" rot="6590698">
            <a:off x="-9897993" y="-10246183"/>
            <a:ext cx="15744553" cy="13339931"/>
          </a:xfrm>
          <a:custGeom>
            <a:avLst/>
            <a:gdLst/>
            <a:ahLst/>
            <a:cxnLst/>
            <a:rect r="r" b="b" t="t" l="l"/>
            <a:pathLst>
              <a:path h="13339931" w="15744553">
                <a:moveTo>
                  <a:pt x="15744553" y="13339930"/>
                </a:moveTo>
                <a:lnTo>
                  <a:pt x="0" y="13339930"/>
                </a:lnTo>
                <a:lnTo>
                  <a:pt x="0" y="0"/>
                </a:lnTo>
                <a:lnTo>
                  <a:pt x="15744553" y="0"/>
                </a:lnTo>
                <a:lnTo>
                  <a:pt x="15744553" y="1333993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5720732">
            <a:off x="-4629717" y="-6047406"/>
            <a:ext cx="8238809" cy="8919970"/>
          </a:xfrm>
          <a:custGeom>
            <a:avLst/>
            <a:gdLst/>
            <a:ahLst/>
            <a:cxnLst/>
            <a:rect r="r" b="b" t="t" l="l"/>
            <a:pathLst>
              <a:path h="8919970" w="8238809">
                <a:moveTo>
                  <a:pt x="0" y="0"/>
                </a:moveTo>
                <a:lnTo>
                  <a:pt x="8238809" y="0"/>
                </a:lnTo>
                <a:lnTo>
                  <a:pt x="8238809" y="8919970"/>
                </a:lnTo>
                <a:lnTo>
                  <a:pt x="0" y="89199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6590698">
            <a:off x="11751569" y="6840073"/>
            <a:ext cx="15744553" cy="13339931"/>
          </a:xfrm>
          <a:custGeom>
            <a:avLst/>
            <a:gdLst/>
            <a:ahLst/>
            <a:cxnLst/>
            <a:rect r="r" b="b" t="t" l="l"/>
            <a:pathLst>
              <a:path h="13339931" w="15744553">
                <a:moveTo>
                  <a:pt x="0" y="0"/>
                </a:moveTo>
                <a:lnTo>
                  <a:pt x="15744553" y="0"/>
                </a:lnTo>
                <a:lnTo>
                  <a:pt x="15744553" y="13339930"/>
                </a:lnTo>
                <a:lnTo>
                  <a:pt x="0" y="133399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6793149">
            <a:off x="14524395" y="7083328"/>
            <a:ext cx="7527211" cy="8149539"/>
          </a:xfrm>
          <a:custGeom>
            <a:avLst/>
            <a:gdLst/>
            <a:ahLst/>
            <a:cxnLst/>
            <a:rect r="r" b="b" t="t" l="l"/>
            <a:pathLst>
              <a:path h="8149539" w="7527211">
                <a:moveTo>
                  <a:pt x="0" y="0"/>
                </a:moveTo>
                <a:lnTo>
                  <a:pt x="7527210" y="0"/>
                </a:lnTo>
                <a:lnTo>
                  <a:pt x="7527210" y="8149539"/>
                </a:lnTo>
                <a:lnTo>
                  <a:pt x="0" y="814953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6509454" y="259"/>
            <a:ext cx="5269092" cy="13013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695"/>
              </a:lnSpc>
            </a:pPr>
            <a:r>
              <a:rPr lang="en-US" sz="7639">
                <a:solidFill>
                  <a:srgbClr val="2A2E30"/>
                </a:solidFill>
                <a:latin typeface="Canva Sans Italics"/>
                <a:ea typeface="Canva Sans Italics"/>
                <a:cs typeface="Canva Sans Italics"/>
                <a:sym typeface="Canva Sans Italics"/>
              </a:rPr>
              <a:t>References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7690748" y="9354757"/>
            <a:ext cx="597252" cy="9322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45"/>
              </a:lnSpc>
            </a:pPr>
            <a:r>
              <a:rPr lang="en-US" sz="5461">
                <a:solidFill>
                  <a:srgbClr val="FFFFFF"/>
                </a:solidFill>
                <a:latin typeface="Arsenal"/>
                <a:ea typeface="Arsenal"/>
                <a:cs typeface="Arsenal"/>
                <a:sym typeface="Arsenal"/>
              </a:rPr>
              <a:t>14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849689" y="4114541"/>
            <a:ext cx="5469909" cy="13728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999"/>
              </a:lnSpc>
            </a:pPr>
            <a:r>
              <a:rPr lang="en-US" sz="8799" spc="-175">
                <a:solidFill>
                  <a:srgbClr val="2A2E30"/>
                </a:solidFill>
                <a:latin typeface="Arsenal Bold"/>
                <a:ea typeface="Arsenal Bold"/>
                <a:cs typeface="Arsenal Bold"/>
                <a:sym typeface="Arsenal Bold"/>
              </a:rPr>
              <a:t>Thank You!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-4816066">
            <a:off x="7720133" y="-2011109"/>
            <a:ext cx="16888561" cy="14309217"/>
          </a:xfrm>
          <a:custGeom>
            <a:avLst/>
            <a:gdLst/>
            <a:ahLst/>
            <a:cxnLst/>
            <a:rect r="r" b="b" t="t" l="l"/>
            <a:pathLst>
              <a:path h="14309217" w="16888561">
                <a:moveTo>
                  <a:pt x="0" y="0"/>
                </a:moveTo>
                <a:lnTo>
                  <a:pt x="16888561" y="0"/>
                </a:lnTo>
                <a:lnTo>
                  <a:pt x="16888561" y="14309218"/>
                </a:lnTo>
                <a:lnTo>
                  <a:pt x="0" y="143092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1324296">
            <a:off x="11006456" y="3811847"/>
            <a:ext cx="2143032" cy="1971589"/>
          </a:xfrm>
          <a:custGeom>
            <a:avLst/>
            <a:gdLst/>
            <a:ahLst/>
            <a:cxnLst/>
            <a:rect r="r" b="b" t="t" l="l"/>
            <a:pathLst>
              <a:path h="1971589" w="2143032">
                <a:moveTo>
                  <a:pt x="0" y="0"/>
                </a:moveTo>
                <a:lnTo>
                  <a:pt x="2143032" y="0"/>
                </a:lnTo>
                <a:lnTo>
                  <a:pt x="2143032" y="1971589"/>
                </a:lnTo>
                <a:lnTo>
                  <a:pt x="0" y="197158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5047205">
            <a:off x="12453930" y="5728976"/>
            <a:ext cx="9043410" cy="9791094"/>
          </a:xfrm>
          <a:custGeom>
            <a:avLst/>
            <a:gdLst/>
            <a:ahLst/>
            <a:cxnLst/>
            <a:rect r="r" b="b" t="t" l="l"/>
            <a:pathLst>
              <a:path h="9791094" w="9043410">
                <a:moveTo>
                  <a:pt x="0" y="0"/>
                </a:moveTo>
                <a:lnTo>
                  <a:pt x="9043410" y="0"/>
                </a:lnTo>
                <a:lnTo>
                  <a:pt x="9043410" y="9791094"/>
                </a:lnTo>
                <a:lnTo>
                  <a:pt x="0" y="979109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1410219">
            <a:off x="15723655" y="3406228"/>
            <a:ext cx="1460273" cy="2294715"/>
          </a:xfrm>
          <a:custGeom>
            <a:avLst/>
            <a:gdLst/>
            <a:ahLst/>
            <a:cxnLst/>
            <a:rect r="r" b="b" t="t" l="l"/>
            <a:pathLst>
              <a:path h="2294715" w="1460273">
                <a:moveTo>
                  <a:pt x="0" y="0"/>
                </a:moveTo>
                <a:lnTo>
                  <a:pt x="1460273" y="0"/>
                </a:lnTo>
                <a:lnTo>
                  <a:pt x="1460273" y="2294715"/>
                </a:lnTo>
                <a:lnTo>
                  <a:pt x="0" y="229471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1881308">
            <a:off x="16205968" y="6115462"/>
            <a:ext cx="495646" cy="1919755"/>
          </a:xfrm>
          <a:custGeom>
            <a:avLst/>
            <a:gdLst/>
            <a:ahLst/>
            <a:cxnLst/>
            <a:rect r="r" b="b" t="t" l="l"/>
            <a:pathLst>
              <a:path h="1919755" w="495646">
                <a:moveTo>
                  <a:pt x="0" y="0"/>
                </a:moveTo>
                <a:lnTo>
                  <a:pt x="495646" y="0"/>
                </a:lnTo>
                <a:lnTo>
                  <a:pt x="495646" y="1919755"/>
                </a:lnTo>
                <a:lnTo>
                  <a:pt x="0" y="191975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69782">
            <a:off x="14045811" y="1708376"/>
            <a:ext cx="1362403" cy="2531492"/>
          </a:xfrm>
          <a:custGeom>
            <a:avLst/>
            <a:gdLst/>
            <a:ahLst/>
            <a:cxnLst/>
            <a:rect r="r" b="b" t="t" l="l"/>
            <a:pathLst>
              <a:path h="2531492" w="1362403">
                <a:moveTo>
                  <a:pt x="0" y="0"/>
                </a:moveTo>
                <a:lnTo>
                  <a:pt x="1362404" y="0"/>
                </a:lnTo>
                <a:lnTo>
                  <a:pt x="1362404" y="2531493"/>
                </a:lnTo>
                <a:lnTo>
                  <a:pt x="0" y="253149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3932114">
            <a:off x="15718479" y="1159083"/>
            <a:ext cx="1470624" cy="2191987"/>
          </a:xfrm>
          <a:custGeom>
            <a:avLst/>
            <a:gdLst/>
            <a:ahLst/>
            <a:cxnLst/>
            <a:rect r="r" b="b" t="t" l="l"/>
            <a:pathLst>
              <a:path h="2191987" w="1470624">
                <a:moveTo>
                  <a:pt x="0" y="0"/>
                </a:moveTo>
                <a:lnTo>
                  <a:pt x="1470624" y="0"/>
                </a:lnTo>
                <a:lnTo>
                  <a:pt x="1470624" y="2191987"/>
                </a:lnTo>
                <a:lnTo>
                  <a:pt x="0" y="2191987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1843487" y="819451"/>
            <a:ext cx="1180961" cy="2662002"/>
          </a:xfrm>
          <a:custGeom>
            <a:avLst/>
            <a:gdLst/>
            <a:ahLst/>
            <a:cxnLst/>
            <a:rect r="r" b="b" t="t" l="l"/>
            <a:pathLst>
              <a:path h="2662002" w="1180961">
                <a:moveTo>
                  <a:pt x="0" y="0"/>
                </a:moveTo>
                <a:lnTo>
                  <a:pt x="1180960" y="0"/>
                </a:lnTo>
                <a:lnTo>
                  <a:pt x="1180960" y="2662001"/>
                </a:lnTo>
                <a:lnTo>
                  <a:pt x="0" y="2662001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3492097">
            <a:off x="10273047" y="1011500"/>
            <a:ext cx="525989" cy="2277903"/>
          </a:xfrm>
          <a:custGeom>
            <a:avLst/>
            <a:gdLst/>
            <a:ahLst/>
            <a:cxnLst/>
            <a:rect r="r" b="b" t="t" l="l"/>
            <a:pathLst>
              <a:path h="2277903" w="525989">
                <a:moveTo>
                  <a:pt x="0" y="0"/>
                </a:moveTo>
                <a:lnTo>
                  <a:pt x="525988" y="0"/>
                </a:lnTo>
                <a:lnTo>
                  <a:pt x="525988" y="2277903"/>
                </a:lnTo>
                <a:lnTo>
                  <a:pt x="0" y="2277903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7467239">
            <a:off x="13018389" y="1338935"/>
            <a:ext cx="1470624" cy="2191987"/>
          </a:xfrm>
          <a:custGeom>
            <a:avLst/>
            <a:gdLst/>
            <a:ahLst/>
            <a:cxnLst/>
            <a:rect r="r" b="b" t="t" l="l"/>
            <a:pathLst>
              <a:path h="2191987" w="1470624">
                <a:moveTo>
                  <a:pt x="0" y="0"/>
                </a:moveTo>
                <a:lnTo>
                  <a:pt x="1470624" y="0"/>
                </a:lnTo>
                <a:lnTo>
                  <a:pt x="1470624" y="2191987"/>
                </a:lnTo>
                <a:lnTo>
                  <a:pt x="0" y="2191987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4672712">
            <a:off x="-3310288" y="-6129893"/>
            <a:ext cx="9572748" cy="10364196"/>
          </a:xfrm>
          <a:custGeom>
            <a:avLst/>
            <a:gdLst/>
            <a:ahLst/>
            <a:cxnLst/>
            <a:rect r="r" b="b" t="t" l="l"/>
            <a:pathLst>
              <a:path h="10364196" w="9572748">
                <a:moveTo>
                  <a:pt x="0" y="0"/>
                </a:moveTo>
                <a:lnTo>
                  <a:pt x="9572748" y="0"/>
                </a:lnTo>
                <a:lnTo>
                  <a:pt x="9572748" y="10364196"/>
                </a:lnTo>
                <a:lnTo>
                  <a:pt x="0" y="1036419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546365">
            <a:off x="12141907" y="5261694"/>
            <a:ext cx="3497479" cy="4049712"/>
          </a:xfrm>
          <a:custGeom>
            <a:avLst/>
            <a:gdLst/>
            <a:ahLst/>
            <a:cxnLst/>
            <a:rect r="r" b="b" t="t" l="l"/>
            <a:pathLst>
              <a:path h="4049712" w="3497479">
                <a:moveTo>
                  <a:pt x="0" y="0"/>
                </a:moveTo>
                <a:lnTo>
                  <a:pt x="3497479" y="0"/>
                </a:lnTo>
                <a:lnTo>
                  <a:pt x="3497479" y="4049713"/>
                </a:lnTo>
                <a:lnTo>
                  <a:pt x="0" y="4049713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4378980" y="5533440"/>
            <a:ext cx="2931616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60"/>
              </a:lnSpc>
              <a:spcBef>
                <a:spcPct val="0"/>
              </a:spcBef>
            </a:pPr>
            <a:r>
              <a:rPr lang="en-US" sz="3400">
                <a:solidFill>
                  <a:srgbClr val="2A2E30"/>
                </a:solidFill>
                <a:latin typeface="Radley"/>
                <a:ea typeface="Radley"/>
                <a:cs typeface="Radley"/>
                <a:sym typeface="Radley"/>
              </a:rPr>
              <a:t>Any Questions?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4708668">
            <a:off x="-3157888" y="-5977493"/>
            <a:ext cx="9572748" cy="10364196"/>
          </a:xfrm>
          <a:custGeom>
            <a:avLst/>
            <a:gdLst/>
            <a:ahLst/>
            <a:cxnLst/>
            <a:rect r="r" b="b" t="t" l="l"/>
            <a:pathLst>
              <a:path h="10364196" w="9572748">
                <a:moveTo>
                  <a:pt x="0" y="0"/>
                </a:moveTo>
                <a:lnTo>
                  <a:pt x="9572748" y="0"/>
                </a:lnTo>
                <a:lnTo>
                  <a:pt x="9572748" y="10364196"/>
                </a:lnTo>
                <a:lnTo>
                  <a:pt x="0" y="1036419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4708668">
            <a:off x="-5020739" y="6168019"/>
            <a:ext cx="9572748" cy="10364196"/>
          </a:xfrm>
          <a:custGeom>
            <a:avLst/>
            <a:gdLst/>
            <a:ahLst/>
            <a:cxnLst/>
            <a:rect r="r" b="b" t="t" l="l"/>
            <a:pathLst>
              <a:path h="10364196" w="9572748">
                <a:moveTo>
                  <a:pt x="0" y="0"/>
                </a:moveTo>
                <a:lnTo>
                  <a:pt x="9572748" y="0"/>
                </a:lnTo>
                <a:lnTo>
                  <a:pt x="9572748" y="10364196"/>
                </a:lnTo>
                <a:lnTo>
                  <a:pt x="0" y="1036419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6688435">
            <a:off x="-3796414" y="-3586659"/>
            <a:ext cx="17288011" cy="14647660"/>
          </a:xfrm>
          <a:custGeom>
            <a:avLst/>
            <a:gdLst/>
            <a:ahLst/>
            <a:cxnLst/>
            <a:rect r="r" b="b" t="t" l="l"/>
            <a:pathLst>
              <a:path h="14647660" w="17288011">
                <a:moveTo>
                  <a:pt x="0" y="0"/>
                </a:moveTo>
                <a:lnTo>
                  <a:pt x="17288010" y="0"/>
                </a:lnTo>
                <a:lnTo>
                  <a:pt x="17288010" y="14647660"/>
                </a:lnTo>
                <a:lnTo>
                  <a:pt x="0" y="146476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884809" y="6941023"/>
            <a:ext cx="2082878" cy="984633"/>
          </a:xfrm>
          <a:custGeom>
            <a:avLst/>
            <a:gdLst/>
            <a:ahLst/>
            <a:cxnLst/>
            <a:rect r="r" b="b" t="t" l="l"/>
            <a:pathLst>
              <a:path h="984633" w="2082878">
                <a:moveTo>
                  <a:pt x="0" y="0"/>
                </a:moveTo>
                <a:lnTo>
                  <a:pt x="2082878" y="0"/>
                </a:lnTo>
                <a:lnTo>
                  <a:pt x="2082878" y="984633"/>
                </a:lnTo>
                <a:lnTo>
                  <a:pt x="0" y="9846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50207" y="2323244"/>
            <a:ext cx="7709068" cy="3308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750"/>
              </a:lnSpc>
            </a:pPr>
            <a:r>
              <a:rPr lang="en-US" sz="7000" spc="-140">
                <a:solidFill>
                  <a:srgbClr val="FFFFFF"/>
                </a:solidFill>
                <a:latin typeface="Arsenal"/>
                <a:ea typeface="Arsenal"/>
                <a:cs typeface="Arsenal"/>
                <a:sym typeface="Arsenal"/>
              </a:rPr>
              <a:t>What are the signs and symptoms of diabetes?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-6342428">
            <a:off x="-4229125" y="-4246969"/>
            <a:ext cx="7527211" cy="8149539"/>
          </a:xfrm>
          <a:custGeom>
            <a:avLst/>
            <a:gdLst/>
            <a:ahLst/>
            <a:cxnLst/>
            <a:rect r="r" b="b" t="t" l="l"/>
            <a:pathLst>
              <a:path h="8149539" w="7527211">
                <a:moveTo>
                  <a:pt x="0" y="0"/>
                </a:moveTo>
                <a:lnTo>
                  <a:pt x="7527211" y="0"/>
                </a:lnTo>
                <a:lnTo>
                  <a:pt x="7527211" y="8149539"/>
                </a:lnTo>
                <a:lnTo>
                  <a:pt x="0" y="814953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358875" y="1873683"/>
            <a:ext cx="6228154" cy="9110331"/>
          </a:xfrm>
          <a:custGeom>
            <a:avLst/>
            <a:gdLst/>
            <a:ahLst/>
            <a:cxnLst/>
            <a:rect r="r" b="b" t="t" l="l"/>
            <a:pathLst>
              <a:path h="9110331" w="6228154">
                <a:moveTo>
                  <a:pt x="0" y="0"/>
                </a:moveTo>
                <a:lnTo>
                  <a:pt x="6228154" y="0"/>
                </a:lnTo>
                <a:lnTo>
                  <a:pt x="6228154" y="9110332"/>
                </a:lnTo>
                <a:lnTo>
                  <a:pt x="0" y="911033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6884258">
            <a:off x="13495695" y="6540630"/>
            <a:ext cx="7527211" cy="8149539"/>
          </a:xfrm>
          <a:custGeom>
            <a:avLst/>
            <a:gdLst/>
            <a:ahLst/>
            <a:cxnLst/>
            <a:rect r="r" b="b" t="t" l="l"/>
            <a:pathLst>
              <a:path h="8149539" w="7527211">
                <a:moveTo>
                  <a:pt x="0" y="0"/>
                </a:moveTo>
                <a:lnTo>
                  <a:pt x="7527210" y="0"/>
                </a:lnTo>
                <a:lnTo>
                  <a:pt x="7527210" y="8149539"/>
                </a:lnTo>
                <a:lnTo>
                  <a:pt x="0" y="814953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3012735">
            <a:off x="9431190" y="-10950233"/>
            <a:ext cx="13483298" cy="14598059"/>
          </a:xfrm>
          <a:custGeom>
            <a:avLst/>
            <a:gdLst/>
            <a:ahLst/>
            <a:cxnLst/>
            <a:rect r="r" b="b" t="t" l="l"/>
            <a:pathLst>
              <a:path h="14598059" w="13483298">
                <a:moveTo>
                  <a:pt x="0" y="0"/>
                </a:moveTo>
                <a:lnTo>
                  <a:pt x="13483298" y="0"/>
                </a:lnTo>
                <a:lnTo>
                  <a:pt x="13483298" y="14598059"/>
                </a:lnTo>
                <a:lnTo>
                  <a:pt x="0" y="145980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8100000">
            <a:off x="-4495275" y="6200044"/>
            <a:ext cx="13483298" cy="14598059"/>
          </a:xfrm>
          <a:custGeom>
            <a:avLst/>
            <a:gdLst/>
            <a:ahLst/>
            <a:cxnLst/>
            <a:rect r="r" b="b" t="t" l="l"/>
            <a:pathLst>
              <a:path h="14598059" w="13483298">
                <a:moveTo>
                  <a:pt x="0" y="0"/>
                </a:moveTo>
                <a:lnTo>
                  <a:pt x="13483298" y="0"/>
                </a:lnTo>
                <a:lnTo>
                  <a:pt x="13483298" y="14598059"/>
                </a:lnTo>
                <a:lnTo>
                  <a:pt x="0" y="145980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6031609" y="3833093"/>
            <a:ext cx="2906978" cy="2906978"/>
            <a:chOff x="0" y="0"/>
            <a:chExt cx="14840029" cy="1484002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-366471" y="-11891"/>
              <a:ext cx="15572971" cy="14863810"/>
            </a:xfrm>
            <a:custGeom>
              <a:avLst/>
              <a:gdLst/>
              <a:ahLst/>
              <a:cxnLst/>
              <a:rect r="r" b="b" t="t" l="l"/>
              <a:pathLst>
                <a:path h="14863810" w="15572971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solidFill>
              <a:srgbClr val="004369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-156193" y="188812"/>
              <a:ext cx="15152415" cy="14462405"/>
            </a:xfrm>
            <a:custGeom>
              <a:avLst/>
              <a:gdLst/>
              <a:ahLst/>
              <a:cxnLst/>
              <a:rect r="r" b="b" t="t" l="l"/>
              <a:pathLst>
                <a:path h="14462405" w="1515241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223301" y="551024"/>
              <a:ext cx="14393427" cy="13737979"/>
            </a:xfrm>
            <a:custGeom>
              <a:avLst/>
              <a:gdLst/>
              <a:ahLst/>
              <a:cxnLst/>
              <a:rect r="r" b="b" t="t" l="l"/>
              <a:pathLst>
                <a:path h="13737979" w="14393427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4"/>
              <a:stretch>
                <a:fillRect l="-3523" t="0" r="-3523" b="0"/>
              </a:stretch>
            </a:blip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2047822" y="3719288"/>
            <a:ext cx="3030308" cy="3030308"/>
            <a:chOff x="0" y="0"/>
            <a:chExt cx="14840029" cy="1484002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-366471" y="-11891"/>
              <a:ext cx="15572971" cy="14863810"/>
            </a:xfrm>
            <a:custGeom>
              <a:avLst/>
              <a:gdLst/>
              <a:ahLst/>
              <a:cxnLst/>
              <a:rect r="r" b="b" t="t" l="l"/>
              <a:pathLst>
                <a:path h="14863810" w="15572971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solidFill>
              <a:srgbClr val="004369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-156193" y="188812"/>
              <a:ext cx="15152415" cy="14462405"/>
            </a:xfrm>
            <a:custGeom>
              <a:avLst/>
              <a:gdLst/>
              <a:ahLst/>
              <a:cxnLst/>
              <a:rect r="r" b="b" t="t" l="l"/>
              <a:pathLst>
                <a:path h="14462405" w="1515241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223301" y="551024"/>
              <a:ext cx="14393427" cy="13737979"/>
            </a:xfrm>
            <a:custGeom>
              <a:avLst/>
              <a:gdLst/>
              <a:ahLst/>
              <a:cxnLst/>
              <a:rect r="r" b="b" t="t" l="l"/>
              <a:pathLst>
                <a:path h="13737979" w="14393427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5"/>
              <a:stretch>
                <a:fillRect l="223" t="0" r="223" b="0"/>
              </a:stretch>
            </a:blipFill>
          </p:spPr>
        </p:sp>
      </p:grpSp>
      <p:grpSp>
        <p:nvGrpSpPr>
          <p:cNvPr name="Group 12" id="12"/>
          <p:cNvGrpSpPr>
            <a:grpSpLocks noChangeAspect="true"/>
          </p:cNvGrpSpPr>
          <p:nvPr/>
        </p:nvGrpSpPr>
        <p:grpSpPr>
          <a:xfrm rot="0">
            <a:off x="13906113" y="3944976"/>
            <a:ext cx="2916503" cy="2916503"/>
            <a:chOff x="0" y="0"/>
            <a:chExt cx="14840029" cy="14840029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-366471" y="-11891"/>
              <a:ext cx="15572971" cy="14863810"/>
            </a:xfrm>
            <a:custGeom>
              <a:avLst/>
              <a:gdLst/>
              <a:ahLst/>
              <a:cxnLst/>
              <a:rect r="r" b="b" t="t" l="l"/>
              <a:pathLst>
                <a:path h="14863810" w="15572971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solidFill>
              <a:srgbClr val="004369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-156193" y="188812"/>
              <a:ext cx="15152415" cy="14462405"/>
            </a:xfrm>
            <a:custGeom>
              <a:avLst/>
              <a:gdLst/>
              <a:ahLst/>
              <a:cxnLst/>
              <a:rect r="r" b="b" t="t" l="l"/>
              <a:pathLst>
                <a:path h="14462405" w="1515241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223301" y="551024"/>
              <a:ext cx="14393427" cy="13737979"/>
            </a:xfrm>
            <a:custGeom>
              <a:avLst/>
              <a:gdLst/>
              <a:ahLst/>
              <a:cxnLst/>
              <a:rect r="r" b="b" t="t" l="l"/>
              <a:pathLst>
                <a:path h="13737979" w="14393427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6"/>
              <a:stretch>
                <a:fillRect l="223" t="0" r="223" b="0"/>
              </a:stretch>
            </a:blipFill>
          </p:spPr>
        </p:sp>
      </p:grpSp>
      <p:grpSp>
        <p:nvGrpSpPr>
          <p:cNvPr name="Group 16" id="16"/>
          <p:cNvGrpSpPr>
            <a:grpSpLocks noChangeAspect="true"/>
          </p:cNvGrpSpPr>
          <p:nvPr/>
        </p:nvGrpSpPr>
        <p:grpSpPr>
          <a:xfrm rot="0">
            <a:off x="9891087" y="3944976"/>
            <a:ext cx="2804620" cy="2804620"/>
            <a:chOff x="0" y="0"/>
            <a:chExt cx="14840029" cy="14840029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-366471" y="-11891"/>
              <a:ext cx="15572971" cy="14863810"/>
            </a:xfrm>
            <a:custGeom>
              <a:avLst/>
              <a:gdLst/>
              <a:ahLst/>
              <a:cxnLst/>
              <a:rect r="r" b="b" t="t" l="l"/>
              <a:pathLst>
                <a:path h="14863810" w="15572971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solidFill>
              <a:srgbClr val="004369"/>
            </a:solid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-156193" y="188812"/>
              <a:ext cx="15152415" cy="14462405"/>
            </a:xfrm>
            <a:custGeom>
              <a:avLst/>
              <a:gdLst/>
              <a:ahLst/>
              <a:cxnLst/>
              <a:rect r="r" b="b" t="t" l="l"/>
              <a:pathLst>
                <a:path h="14462405" w="1515241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223301" y="551024"/>
              <a:ext cx="14393427" cy="13737979"/>
            </a:xfrm>
            <a:custGeom>
              <a:avLst/>
              <a:gdLst/>
              <a:ahLst/>
              <a:cxnLst/>
              <a:rect r="r" b="b" t="t" l="l"/>
              <a:pathLst>
                <a:path h="13737979" w="14393427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7"/>
              <a:stretch>
                <a:fillRect l="223" t="0" r="223" b="0"/>
              </a:stretch>
            </a:blipFill>
          </p:spPr>
        </p:sp>
      </p:grpSp>
      <p:sp>
        <p:nvSpPr>
          <p:cNvPr name="TextBox 20" id="20"/>
          <p:cNvSpPr txBox="true"/>
          <p:nvPr/>
        </p:nvSpPr>
        <p:spPr>
          <a:xfrm rot="0">
            <a:off x="0" y="226617"/>
            <a:ext cx="9617630" cy="14422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820"/>
              </a:lnSpc>
            </a:pPr>
            <a:r>
              <a:rPr lang="en-US" sz="8443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Technologies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573360" y="3711129"/>
            <a:ext cx="9685940" cy="4671775"/>
            <a:chOff x="0" y="0"/>
            <a:chExt cx="2551029" cy="123042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551029" cy="1230426"/>
            </a:xfrm>
            <a:custGeom>
              <a:avLst/>
              <a:gdLst/>
              <a:ahLst/>
              <a:cxnLst/>
              <a:rect r="r" b="b" t="t" l="l"/>
              <a:pathLst>
                <a:path h="1230426" w="2551029">
                  <a:moveTo>
                    <a:pt x="9592" y="0"/>
                  </a:moveTo>
                  <a:lnTo>
                    <a:pt x="2541438" y="0"/>
                  </a:lnTo>
                  <a:cubicBezTo>
                    <a:pt x="2546735" y="0"/>
                    <a:pt x="2551029" y="4294"/>
                    <a:pt x="2551029" y="9592"/>
                  </a:cubicBezTo>
                  <a:lnTo>
                    <a:pt x="2551029" y="1220835"/>
                  </a:lnTo>
                  <a:cubicBezTo>
                    <a:pt x="2551029" y="1226132"/>
                    <a:pt x="2546735" y="1230426"/>
                    <a:pt x="2541438" y="1230426"/>
                  </a:cubicBezTo>
                  <a:lnTo>
                    <a:pt x="9592" y="1230426"/>
                  </a:lnTo>
                  <a:cubicBezTo>
                    <a:pt x="4294" y="1230426"/>
                    <a:pt x="0" y="1226132"/>
                    <a:pt x="0" y="1220835"/>
                  </a:cubicBezTo>
                  <a:lnTo>
                    <a:pt x="0" y="9592"/>
                  </a:lnTo>
                  <a:cubicBezTo>
                    <a:pt x="0" y="4294"/>
                    <a:pt x="4294" y="0"/>
                    <a:pt x="9592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2551029" cy="12971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760"/>
                </a:lnSpc>
              </a:pPr>
              <a:r>
                <a:rPr lang="en-US" sz="3400">
                  <a:solidFill>
                    <a:srgbClr val="2A2E30"/>
                  </a:solidFill>
                  <a:latin typeface="Radley"/>
                  <a:ea typeface="Radley"/>
                  <a:cs typeface="Radley"/>
                  <a:sym typeface="Radley"/>
                </a:rPr>
                <a:t>Explain high blood sugar levels.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5664512">
            <a:off x="-6482015" y="-1201226"/>
            <a:ext cx="16333616" cy="13839027"/>
          </a:xfrm>
          <a:custGeom>
            <a:avLst/>
            <a:gdLst/>
            <a:ahLst/>
            <a:cxnLst/>
            <a:rect r="r" b="b" t="t" l="l"/>
            <a:pathLst>
              <a:path h="13839027" w="16333616">
                <a:moveTo>
                  <a:pt x="0" y="0"/>
                </a:moveTo>
                <a:lnTo>
                  <a:pt x="16333616" y="0"/>
                </a:lnTo>
                <a:lnTo>
                  <a:pt x="16333616" y="13839027"/>
                </a:lnTo>
                <a:lnTo>
                  <a:pt x="0" y="138390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1677382">
            <a:off x="-5004519" y="3130542"/>
            <a:ext cx="11064688" cy="11979485"/>
          </a:xfrm>
          <a:custGeom>
            <a:avLst/>
            <a:gdLst/>
            <a:ahLst/>
            <a:cxnLst/>
            <a:rect r="r" b="b" t="t" l="l"/>
            <a:pathLst>
              <a:path h="11979485" w="11064688">
                <a:moveTo>
                  <a:pt x="0" y="0"/>
                </a:moveTo>
                <a:lnTo>
                  <a:pt x="11064688" y="0"/>
                </a:lnTo>
                <a:lnTo>
                  <a:pt x="11064688" y="11979486"/>
                </a:lnTo>
                <a:lnTo>
                  <a:pt x="0" y="119794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28700" y="3703994"/>
            <a:ext cx="6587407" cy="6848911"/>
          </a:xfrm>
          <a:custGeom>
            <a:avLst/>
            <a:gdLst/>
            <a:ahLst/>
            <a:cxnLst/>
            <a:rect r="r" b="b" t="t" l="l"/>
            <a:pathLst>
              <a:path h="6848911" w="6587407">
                <a:moveTo>
                  <a:pt x="0" y="0"/>
                </a:moveTo>
                <a:lnTo>
                  <a:pt x="6587407" y="0"/>
                </a:lnTo>
                <a:lnTo>
                  <a:pt x="6587407" y="6848912"/>
                </a:lnTo>
                <a:lnTo>
                  <a:pt x="0" y="684891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7573360" y="1587747"/>
            <a:ext cx="9685940" cy="19513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50"/>
              </a:lnSpc>
            </a:pPr>
            <a:r>
              <a:rPr lang="en-US" sz="6200" spc="-124">
                <a:solidFill>
                  <a:srgbClr val="2A2E30"/>
                </a:solidFill>
                <a:latin typeface="Arsenal"/>
                <a:ea typeface="Arsenal"/>
                <a:cs typeface="Arsenal"/>
                <a:sym typeface="Arsenal"/>
              </a:rPr>
              <a:t>What are high blood sugar levels?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-6793149">
            <a:off x="13648912" y="6418903"/>
            <a:ext cx="7527211" cy="8149539"/>
          </a:xfrm>
          <a:custGeom>
            <a:avLst/>
            <a:gdLst/>
            <a:ahLst/>
            <a:cxnLst/>
            <a:rect r="r" b="b" t="t" l="l"/>
            <a:pathLst>
              <a:path h="8149539" w="7527211">
                <a:moveTo>
                  <a:pt x="0" y="0"/>
                </a:moveTo>
                <a:lnTo>
                  <a:pt x="7527211" y="0"/>
                </a:lnTo>
                <a:lnTo>
                  <a:pt x="7527211" y="8149540"/>
                </a:lnTo>
                <a:lnTo>
                  <a:pt x="0" y="81495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685455" y="6856710"/>
            <a:ext cx="1808014" cy="885183"/>
            <a:chOff x="0" y="0"/>
            <a:chExt cx="476185" cy="23313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76185" cy="233135"/>
            </a:xfrm>
            <a:custGeom>
              <a:avLst/>
              <a:gdLst/>
              <a:ahLst/>
              <a:cxnLst/>
              <a:rect r="r" b="b" t="t" l="l"/>
              <a:pathLst>
                <a:path h="233135" w="476185">
                  <a:moveTo>
                    <a:pt x="116567" y="0"/>
                  </a:moveTo>
                  <a:lnTo>
                    <a:pt x="359617" y="0"/>
                  </a:lnTo>
                  <a:cubicBezTo>
                    <a:pt x="423996" y="0"/>
                    <a:pt x="476185" y="52189"/>
                    <a:pt x="476185" y="116567"/>
                  </a:cubicBezTo>
                  <a:lnTo>
                    <a:pt x="476185" y="116567"/>
                  </a:lnTo>
                  <a:cubicBezTo>
                    <a:pt x="476185" y="147483"/>
                    <a:pt x="463904" y="177132"/>
                    <a:pt x="442043" y="198993"/>
                  </a:cubicBezTo>
                  <a:cubicBezTo>
                    <a:pt x="420182" y="220853"/>
                    <a:pt x="390533" y="233135"/>
                    <a:pt x="359617" y="233135"/>
                  </a:cubicBezTo>
                  <a:lnTo>
                    <a:pt x="116567" y="233135"/>
                  </a:lnTo>
                  <a:cubicBezTo>
                    <a:pt x="85652" y="233135"/>
                    <a:pt x="56002" y="220853"/>
                    <a:pt x="34142" y="198993"/>
                  </a:cubicBezTo>
                  <a:cubicBezTo>
                    <a:pt x="12281" y="177132"/>
                    <a:pt x="0" y="147483"/>
                    <a:pt x="0" y="116567"/>
                  </a:cubicBezTo>
                  <a:lnTo>
                    <a:pt x="0" y="116567"/>
                  </a:lnTo>
                  <a:cubicBezTo>
                    <a:pt x="0" y="85652"/>
                    <a:pt x="12281" y="56002"/>
                    <a:pt x="34142" y="34142"/>
                  </a:cubicBezTo>
                  <a:cubicBezTo>
                    <a:pt x="56002" y="12281"/>
                    <a:pt x="85652" y="0"/>
                    <a:pt x="116567" y="0"/>
                  </a:cubicBezTo>
                  <a:close/>
                </a:path>
              </a:pathLst>
            </a:custGeom>
            <a:solidFill>
              <a:srgbClr val="00436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76185" cy="2712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-3339417">
            <a:off x="-5818717" y="5072489"/>
            <a:ext cx="13483298" cy="14598059"/>
          </a:xfrm>
          <a:custGeom>
            <a:avLst/>
            <a:gdLst/>
            <a:ahLst/>
            <a:cxnLst/>
            <a:rect r="r" b="b" t="t" l="l"/>
            <a:pathLst>
              <a:path h="14598059" w="13483298">
                <a:moveTo>
                  <a:pt x="0" y="0"/>
                </a:moveTo>
                <a:lnTo>
                  <a:pt x="13483299" y="0"/>
                </a:lnTo>
                <a:lnTo>
                  <a:pt x="13483299" y="14598059"/>
                </a:lnTo>
                <a:lnTo>
                  <a:pt x="0" y="145980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8603263" y="2669516"/>
            <a:ext cx="2679118" cy="999792"/>
            <a:chOff x="0" y="0"/>
            <a:chExt cx="705611" cy="26332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05611" cy="263320"/>
            </a:xfrm>
            <a:custGeom>
              <a:avLst/>
              <a:gdLst/>
              <a:ahLst/>
              <a:cxnLst/>
              <a:rect r="r" b="b" t="t" l="l"/>
              <a:pathLst>
                <a:path h="263320" w="705611">
                  <a:moveTo>
                    <a:pt x="131660" y="0"/>
                  </a:moveTo>
                  <a:lnTo>
                    <a:pt x="573952" y="0"/>
                  </a:lnTo>
                  <a:cubicBezTo>
                    <a:pt x="646665" y="0"/>
                    <a:pt x="705611" y="58946"/>
                    <a:pt x="705611" y="131660"/>
                  </a:cubicBezTo>
                  <a:lnTo>
                    <a:pt x="705611" y="131660"/>
                  </a:lnTo>
                  <a:cubicBezTo>
                    <a:pt x="705611" y="204374"/>
                    <a:pt x="646665" y="263320"/>
                    <a:pt x="573952" y="263320"/>
                  </a:cubicBezTo>
                  <a:lnTo>
                    <a:pt x="131660" y="263320"/>
                  </a:lnTo>
                  <a:cubicBezTo>
                    <a:pt x="58946" y="263320"/>
                    <a:pt x="0" y="204374"/>
                    <a:pt x="0" y="131660"/>
                  </a:cubicBezTo>
                  <a:lnTo>
                    <a:pt x="0" y="131660"/>
                  </a:lnTo>
                  <a:cubicBezTo>
                    <a:pt x="0" y="58946"/>
                    <a:pt x="58946" y="0"/>
                    <a:pt x="131660" y="0"/>
                  </a:cubicBezTo>
                  <a:close/>
                </a:path>
              </a:pathLst>
            </a:custGeom>
            <a:solidFill>
              <a:srgbClr val="004369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705611" cy="3014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9055803" y="5016836"/>
            <a:ext cx="2020018" cy="751817"/>
            <a:chOff x="0" y="0"/>
            <a:chExt cx="532021" cy="19800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532021" cy="198009"/>
            </a:xfrm>
            <a:custGeom>
              <a:avLst/>
              <a:gdLst/>
              <a:ahLst/>
              <a:cxnLst/>
              <a:rect r="r" b="b" t="t" l="l"/>
              <a:pathLst>
                <a:path h="198009" w="532021">
                  <a:moveTo>
                    <a:pt x="99005" y="0"/>
                  </a:moveTo>
                  <a:lnTo>
                    <a:pt x="433017" y="0"/>
                  </a:lnTo>
                  <a:cubicBezTo>
                    <a:pt x="459274" y="0"/>
                    <a:pt x="484456" y="10431"/>
                    <a:pt x="503023" y="28998"/>
                  </a:cubicBezTo>
                  <a:cubicBezTo>
                    <a:pt x="521590" y="47565"/>
                    <a:pt x="532021" y="72747"/>
                    <a:pt x="532021" y="99005"/>
                  </a:cubicBezTo>
                  <a:lnTo>
                    <a:pt x="532021" y="99005"/>
                  </a:lnTo>
                  <a:cubicBezTo>
                    <a:pt x="532021" y="125262"/>
                    <a:pt x="521590" y="150445"/>
                    <a:pt x="503023" y="169012"/>
                  </a:cubicBezTo>
                  <a:cubicBezTo>
                    <a:pt x="484456" y="187579"/>
                    <a:pt x="459274" y="198009"/>
                    <a:pt x="433017" y="198009"/>
                  </a:cubicBezTo>
                  <a:lnTo>
                    <a:pt x="99005" y="198009"/>
                  </a:lnTo>
                  <a:cubicBezTo>
                    <a:pt x="72747" y="198009"/>
                    <a:pt x="47565" y="187579"/>
                    <a:pt x="28998" y="169012"/>
                  </a:cubicBezTo>
                  <a:cubicBezTo>
                    <a:pt x="10431" y="150445"/>
                    <a:pt x="0" y="125262"/>
                    <a:pt x="0" y="99005"/>
                  </a:cubicBezTo>
                  <a:lnTo>
                    <a:pt x="0" y="99005"/>
                  </a:lnTo>
                  <a:cubicBezTo>
                    <a:pt x="0" y="72747"/>
                    <a:pt x="10431" y="47565"/>
                    <a:pt x="28998" y="28998"/>
                  </a:cubicBezTo>
                  <a:cubicBezTo>
                    <a:pt x="47565" y="10431"/>
                    <a:pt x="72747" y="0"/>
                    <a:pt x="99005" y="0"/>
                  </a:cubicBezTo>
                  <a:close/>
                </a:path>
              </a:pathLst>
            </a:custGeom>
            <a:solidFill>
              <a:srgbClr val="004369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532021" cy="2361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4576014" y="4907419"/>
            <a:ext cx="2539417" cy="885183"/>
            <a:chOff x="0" y="0"/>
            <a:chExt cx="668818" cy="233135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68818" cy="233135"/>
            </a:xfrm>
            <a:custGeom>
              <a:avLst/>
              <a:gdLst/>
              <a:ahLst/>
              <a:cxnLst/>
              <a:rect r="r" b="b" t="t" l="l"/>
              <a:pathLst>
                <a:path h="233135" w="668818">
                  <a:moveTo>
                    <a:pt x="116567" y="0"/>
                  </a:moveTo>
                  <a:lnTo>
                    <a:pt x="552250" y="0"/>
                  </a:lnTo>
                  <a:cubicBezTo>
                    <a:pt x="583166" y="0"/>
                    <a:pt x="612815" y="12281"/>
                    <a:pt x="634676" y="34142"/>
                  </a:cubicBezTo>
                  <a:cubicBezTo>
                    <a:pt x="656537" y="56002"/>
                    <a:pt x="668818" y="85652"/>
                    <a:pt x="668818" y="116567"/>
                  </a:cubicBezTo>
                  <a:lnTo>
                    <a:pt x="668818" y="116567"/>
                  </a:lnTo>
                  <a:cubicBezTo>
                    <a:pt x="668818" y="180946"/>
                    <a:pt x="616629" y="233135"/>
                    <a:pt x="552250" y="233135"/>
                  </a:cubicBezTo>
                  <a:lnTo>
                    <a:pt x="116567" y="233135"/>
                  </a:lnTo>
                  <a:cubicBezTo>
                    <a:pt x="85652" y="233135"/>
                    <a:pt x="56002" y="220853"/>
                    <a:pt x="34142" y="198993"/>
                  </a:cubicBezTo>
                  <a:cubicBezTo>
                    <a:pt x="12281" y="177132"/>
                    <a:pt x="0" y="147483"/>
                    <a:pt x="0" y="116567"/>
                  </a:cubicBezTo>
                  <a:lnTo>
                    <a:pt x="0" y="116567"/>
                  </a:lnTo>
                  <a:cubicBezTo>
                    <a:pt x="0" y="85652"/>
                    <a:pt x="12281" y="56002"/>
                    <a:pt x="34142" y="34142"/>
                  </a:cubicBezTo>
                  <a:cubicBezTo>
                    <a:pt x="56002" y="12281"/>
                    <a:pt x="85652" y="0"/>
                    <a:pt x="116567" y="0"/>
                  </a:cubicBezTo>
                  <a:close/>
                </a:path>
              </a:pathLst>
            </a:custGeom>
            <a:solidFill>
              <a:srgbClr val="004369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668818" cy="2712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4457555" y="2747203"/>
            <a:ext cx="2925073" cy="885183"/>
            <a:chOff x="0" y="0"/>
            <a:chExt cx="770389" cy="233135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770389" cy="233135"/>
            </a:xfrm>
            <a:custGeom>
              <a:avLst/>
              <a:gdLst/>
              <a:ahLst/>
              <a:cxnLst/>
              <a:rect r="r" b="b" t="t" l="l"/>
              <a:pathLst>
                <a:path h="233135" w="770389">
                  <a:moveTo>
                    <a:pt x="116567" y="0"/>
                  </a:moveTo>
                  <a:lnTo>
                    <a:pt x="653822" y="0"/>
                  </a:lnTo>
                  <a:cubicBezTo>
                    <a:pt x="684738" y="0"/>
                    <a:pt x="714387" y="12281"/>
                    <a:pt x="736248" y="34142"/>
                  </a:cubicBezTo>
                  <a:cubicBezTo>
                    <a:pt x="758108" y="56002"/>
                    <a:pt x="770389" y="85652"/>
                    <a:pt x="770389" y="116567"/>
                  </a:cubicBezTo>
                  <a:lnTo>
                    <a:pt x="770389" y="116567"/>
                  </a:lnTo>
                  <a:cubicBezTo>
                    <a:pt x="770389" y="180946"/>
                    <a:pt x="718200" y="233135"/>
                    <a:pt x="653822" y="233135"/>
                  </a:cubicBezTo>
                  <a:lnTo>
                    <a:pt x="116567" y="233135"/>
                  </a:lnTo>
                  <a:cubicBezTo>
                    <a:pt x="85652" y="233135"/>
                    <a:pt x="56002" y="220853"/>
                    <a:pt x="34142" y="198993"/>
                  </a:cubicBezTo>
                  <a:cubicBezTo>
                    <a:pt x="12281" y="177132"/>
                    <a:pt x="0" y="147483"/>
                    <a:pt x="0" y="116567"/>
                  </a:cubicBezTo>
                  <a:lnTo>
                    <a:pt x="0" y="116567"/>
                  </a:lnTo>
                  <a:cubicBezTo>
                    <a:pt x="0" y="85652"/>
                    <a:pt x="12281" y="56002"/>
                    <a:pt x="34142" y="34142"/>
                  </a:cubicBezTo>
                  <a:cubicBezTo>
                    <a:pt x="56002" y="12281"/>
                    <a:pt x="85652" y="0"/>
                    <a:pt x="116567" y="0"/>
                  </a:cubicBezTo>
                  <a:close/>
                </a:path>
              </a:pathLst>
            </a:custGeom>
            <a:solidFill>
              <a:srgbClr val="004369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770389" cy="2712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6834150">
            <a:off x="9171204" y="-9408321"/>
            <a:ext cx="13719545" cy="14853838"/>
          </a:xfrm>
          <a:custGeom>
            <a:avLst/>
            <a:gdLst/>
            <a:ahLst/>
            <a:cxnLst/>
            <a:rect r="r" b="b" t="t" l="l"/>
            <a:pathLst>
              <a:path h="14853838" w="13719545">
                <a:moveTo>
                  <a:pt x="0" y="0"/>
                </a:moveTo>
                <a:lnTo>
                  <a:pt x="13719545" y="0"/>
                </a:lnTo>
                <a:lnTo>
                  <a:pt x="13719545" y="14853838"/>
                </a:lnTo>
                <a:lnTo>
                  <a:pt x="0" y="148538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729065" y="4638671"/>
            <a:ext cx="1070400" cy="1129981"/>
          </a:xfrm>
          <a:custGeom>
            <a:avLst/>
            <a:gdLst/>
            <a:ahLst/>
            <a:cxnLst/>
            <a:rect r="r" b="b" t="t" l="l"/>
            <a:pathLst>
              <a:path h="1129981" w="1070400">
                <a:moveTo>
                  <a:pt x="0" y="0"/>
                </a:moveTo>
                <a:lnTo>
                  <a:pt x="1070401" y="0"/>
                </a:lnTo>
                <a:lnTo>
                  <a:pt x="1070401" y="1129982"/>
                </a:lnTo>
                <a:lnTo>
                  <a:pt x="0" y="112998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474914" y="6677811"/>
            <a:ext cx="1502504" cy="1242980"/>
          </a:xfrm>
          <a:custGeom>
            <a:avLst/>
            <a:gdLst/>
            <a:ahLst/>
            <a:cxnLst/>
            <a:rect r="r" b="b" t="t" l="l"/>
            <a:pathLst>
              <a:path h="1242980" w="1502504">
                <a:moveTo>
                  <a:pt x="0" y="0"/>
                </a:moveTo>
                <a:lnTo>
                  <a:pt x="1502503" y="0"/>
                </a:lnTo>
                <a:lnTo>
                  <a:pt x="1502503" y="1242980"/>
                </a:lnTo>
                <a:lnTo>
                  <a:pt x="0" y="124298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2424224" y="6965432"/>
            <a:ext cx="1204561" cy="1330338"/>
          </a:xfrm>
          <a:custGeom>
            <a:avLst/>
            <a:gdLst/>
            <a:ahLst/>
            <a:cxnLst/>
            <a:rect r="r" b="b" t="t" l="l"/>
            <a:pathLst>
              <a:path h="1330338" w="1204561">
                <a:moveTo>
                  <a:pt x="0" y="0"/>
                </a:moveTo>
                <a:lnTo>
                  <a:pt x="1204561" y="0"/>
                </a:lnTo>
                <a:lnTo>
                  <a:pt x="1204561" y="1330339"/>
                </a:lnTo>
                <a:lnTo>
                  <a:pt x="0" y="133033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562260" y="2517457"/>
            <a:ext cx="1237206" cy="1169722"/>
          </a:xfrm>
          <a:custGeom>
            <a:avLst/>
            <a:gdLst/>
            <a:ahLst/>
            <a:cxnLst/>
            <a:rect r="r" b="b" t="t" l="l"/>
            <a:pathLst>
              <a:path h="1169722" w="1237206">
                <a:moveTo>
                  <a:pt x="0" y="0"/>
                </a:moveTo>
                <a:lnTo>
                  <a:pt x="1237206" y="0"/>
                </a:lnTo>
                <a:lnTo>
                  <a:pt x="1237206" y="1169723"/>
                </a:lnTo>
                <a:lnTo>
                  <a:pt x="0" y="116972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7413793" y="2518465"/>
            <a:ext cx="689073" cy="1169722"/>
          </a:xfrm>
          <a:custGeom>
            <a:avLst/>
            <a:gdLst/>
            <a:ahLst/>
            <a:cxnLst/>
            <a:rect r="r" b="b" t="t" l="l"/>
            <a:pathLst>
              <a:path h="1169722" w="689073">
                <a:moveTo>
                  <a:pt x="0" y="0"/>
                </a:moveTo>
                <a:lnTo>
                  <a:pt x="689073" y="0"/>
                </a:lnTo>
                <a:lnTo>
                  <a:pt x="689073" y="1169723"/>
                </a:lnTo>
                <a:lnTo>
                  <a:pt x="0" y="116972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4" id="24"/>
          <p:cNvGrpSpPr/>
          <p:nvPr/>
        </p:nvGrpSpPr>
        <p:grpSpPr>
          <a:xfrm rot="0">
            <a:off x="11804507" y="2747203"/>
            <a:ext cx="2443995" cy="825368"/>
            <a:chOff x="0" y="0"/>
            <a:chExt cx="3258660" cy="110049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915013" cy="910022"/>
            </a:xfrm>
            <a:custGeom>
              <a:avLst/>
              <a:gdLst/>
              <a:ahLst/>
              <a:cxnLst/>
              <a:rect r="r" b="b" t="t" l="l"/>
              <a:pathLst>
                <a:path h="910022" w="915013">
                  <a:moveTo>
                    <a:pt x="0" y="0"/>
                  </a:moveTo>
                  <a:lnTo>
                    <a:pt x="915013" y="0"/>
                  </a:lnTo>
                  <a:lnTo>
                    <a:pt x="915013" y="910022"/>
                  </a:lnTo>
                  <a:lnTo>
                    <a:pt x="0" y="9100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6" id="26"/>
            <p:cNvSpPr/>
            <p:nvPr/>
          </p:nvSpPr>
          <p:spPr>
            <a:xfrm flipH="false" flipV="false" rot="5400000">
              <a:off x="2346143" y="187973"/>
              <a:ext cx="915013" cy="910022"/>
            </a:xfrm>
            <a:custGeom>
              <a:avLst/>
              <a:gdLst/>
              <a:ahLst/>
              <a:cxnLst/>
              <a:rect r="r" b="b" t="t" l="l"/>
              <a:pathLst>
                <a:path h="910022" w="915013">
                  <a:moveTo>
                    <a:pt x="0" y="0"/>
                  </a:moveTo>
                  <a:lnTo>
                    <a:pt x="915013" y="0"/>
                  </a:lnTo>
                  <a:lnTo>
                    <a:pt x="915013" y="910022"/>
                  </a:lnTo>
                  <a:lnTo>
                    <a:pt x="0" y="9100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7" id="27"/>
            <p:cNvSpPr/>
            <p:nvPr/>
          </p:nvSpPr>
          <p:spPr>
            <a:xfrm flipH="false" flipV="false" rot="5400000">
              <a:off x="770438" y="187699"/>
              <a:ext cx="915013" cy="910022"/>
            </a:xfrm>
            <a:custGeom>
              <a:avLst/>
              <a:gdLst/>
              <a:ahLst/>
              <a:cxnLst/>
              <a:rect r="r" b="b" t="t" l="l"/>
              <a:pathLst>
                <a:path h="910022" w="915013">
                  <a:moveTo>
                    <a:pt x="0" y="0"/>
                  </a:moveTo>
                  <a:lnTo>
                    <a:pt x="915012" y="0"/>
                  </a:lnTo>
                  <a:lnTo>
                    <a:pt x="915012" y="910022"/>
                  </a:lnTo>
                  <a:lnTo>
                    <a:pt x="0" y="9100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8" id="28"/>
            <p:cNvSpPr/>
            <p:nvPr/>
          </p:nvSpPr>
          <p:spPr>
            <a:xfrm flipH="false" flipV="false" rot="0">
              <a:off x="1552061" y="58"/>
              <a:ext cx="915013" cy="910022"/>
            </a:xfrm>
            <a:custGeom>
              <a:avLst/>
              <a:gdLst/>
              <a:ahLst/>
              <a:cxnLst/>
              <a:rect r="r" b="b" t="t" l="l"/>
              <a:pathLst>
                <a:path h="910022" w="915013">
                  <a:moveTo>
                    <a:pt x="0" y="0"/>
                  </a:moveTo>
                  <a:lnTo>
                    <a:pt x="915012" y="0"/>
                  </a:lnTo>
                  <a:lnTo>
                    <a:pt x="915012" y="910021"/>
                  </a:lnTo>
                  <a:lnTo>
                    <a:pt x="0" y="9100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0"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29" id="29"/>
          <p:cNvSpPr/>
          <p:nvPr/>
        </p:nvSpPr>
        <p:spPr>
          <a:xfrm flipH="false" flipV="false" rot="0">
            <a:off x="7232381" y="4638671"/>
            <a:ext cx="1051897" cy="1257703"/>
          </a:xfrm>
          <a:custGeom>
            <a:avLst/>
            <a:gdLst/>
            <a:ahLst/>
            <a:cxnLst/>
            <a:rect r="r" b="b" t="t" l="l"/>
            <a:pathLst>
              <a:path h="1257703" w="1051897">
                <a:moveTo>
                  <a:pt x="0" y="0"/>
                </a:moveTo>
                <a:lnTo>
                  <a:pt x="1051897" y="0"/>
                </a:lnTo>
                <a:lnTo>
                  <a:pt x="1051897" y="1257703"/>
                </a:lnTo>
                <a:lnTo>
                  <a:pt x="0" y="1257703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12643198" y="4522264"/>
            <a:ext cx="1204561" cy="1242980"/>
          </a:xfrm>
          <a:custGeom>
            <a:avLst/>
            <a:gdLst/>
            <a:ahLst/>
            <a:cxnLst/>
            <a:rect r="r" b="b" t="t" l="l"/>
            <a:pathLst>
              <a:path h="1242980" w="1204561">
                <a:moveTo>
                  <a:pt x="0" y="0"/>
                </a:moveTo>
                <a:lnTo>
                  <a:pt x="1204561" y="0"/>
                </a:lnTo>
                <a:lnTo>
                  <a:pt x="1204561" y="1242981"/>
                </a:lnTo>
                <a:lnTo>
                  <a:pt x="0" y="1242981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7347118" y="7044390"/>
            <a:ext cx="1037070" cy="1037070"/>
          </a:xfrm>
          <a:custGeom>
            <a:avLst/>
            <a:gdLst/>
            <a:ahLst/>
            <a:cxnLst/>
            <a:rect r="r" b="b" t="t" l="l"/>
            <a:pathLst>
              <a:path h="1037070" w="1037070">
                <a:moveTo>
                  <a:pt x="0" y="0"/>
                </a:moveTo>
                <a:lnTo>
                  <a:pt x="1037070" y="0"/>
                </a:lnTo>
                <a:lnTo>
                  <a:pt x="1037070" y="1037070"/>
                </a:lnTo>
                <a:lnTo>
                  <a:pt x="0" y="1037070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2" id="32"/>
          <p:cNvGrpSpPr/>
          <p:nvPr/>
        </p:nvGrpSpPr>
        <p:grpSpPr>
          <a:xfrm rot="0">
            <a:off x="2884184" y="2726820"/>
            <a:ext cx="3577380" cy="885183"/>
            <a:chOff x="0" y="0"/>
            <a:chExt cx="942191" cy="233135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942191" cy="233135"/>
            </a:xfrm>
            <a:custGeom>
              <a:avLst/>
              <a:gdLst/>
              <a:ahLst/>
              <a:cxnLst/>
              <a:rect r="r" b="b" t="t" l="l"/>
              <a:pathLst>
                <a:path h="233135" w="942191">
                  <a:moveTo>
                    <a:pt x="110371" y="0"/>
                  </a:moveTo>
                  <a:lnTo>
                    <a:pt x="831820" y="0"/>
                  </a:lnTo>
                  <a:cubicBezTo>
                    <a:pt x="861092" y="0"/>
                    <a:pt x="889165" y="11628"/>
                    <a:pt x="909864" y="32327"/>
                  </a:cubicBezTo>
                  <a:cubicBezTo>
                    <a:pt x="930562" y="53025"/>
                    <a:pt x="942191" y="81099"/>
                    <a:pt x="942191" y="110371"/>
                  </a:cubicBezTo>
                  <a:lnTo>
                    <a:pt x="942191" y="122764"/>
                  </a:lnTo>
                  <a:cubicBezTo>
                    <a:pt x="942191" y="183720"/>
                    <a:pt x="892776" y="233135"/>
                    <a:pt x="831820" y="233135"/>
                  </a:cubicBezTo>
                  <a:lnTo>
                    <a:pt x="110371" y="233135"/>
                  </a:lnTo>
                  <a:cubicBezTo>
                    <a:pt x="81099" y="233135"/>
                    <a:pt x="53025" y="221506"/>
                    <a:pt x="32327" y="200808"/>
                  </a:cubicBezTo>
                  <a:cubicBezTo>
                    <a:pt x="11628" y="180109"/>
                    <a:pt x="0" y="152036"/>
                    <a:pt x="0" y="122764"/>
                  </a:cubicBezTo>
                  <a:lnTo>
                    <a:pt x="0" y="110371"/>
                  </a:lnTo>
                  <a:cubicBezTo>
                    <a:pt x="0" y="81099"/>
                    <a:pt x="11628" y="53025"/>
                    <a:pt x="32327" y="32327"/>
                  </a:cubicBezTo>
                  <a:cubicBezTo>
                    <a:pt x="53025" y="11628"/>
                    <a:pt x="81099" y="0"/>
                    <a:pt x="110371" y="0"/>
                  </a:cubicBezTo>
                  <a:close/>
                </a:path>
              </a:pathLst>
            </a:custGeom>
            <a:solidFill>
              <a:srgbClr val="004369"/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0" y="-38100"/>
              <a:ext cx="942191" cy="2712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35" id="35"/>
          <p:cNvSpPr txBox="true"/>
          <p:nvPr/>
        </p:nvSpPr>
        <p:spPr>
          <a:xfrm rot="0">
            <a:off x="947340" y="169228"/>
            <a:ext cx="4250531" cy="15570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Arsenal"/>
                <a:ea typeface="Arsenal"/>
                <a:cs typeface="Arsenal"/>
                <a:sym typeface="Arsenal"/>
              </a:rPr>
              <a:t>Overview</a:t>
            </a:r>
          </a:p>
        </p:txBody>
      </p:sp>
      <p:grpSp>
        <p:nvGrpSpPr>
          <p:cNvPr name="Group 36" id="36"/>
          <p:cNvGrpSpPr/>
          <p:nvPr/>
        </p:nvGrpSpPr>
        <p:grpSpPr>
          <a:xfrm rot="0">
            <a:off x="2884184" y="4774053"/>
            <a:ext cx="3577380" cy="885183"/>
            <a:chOff x="0" y="0"/>
            <a:chExt cx="942191" cy="233135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942191" cy="233135"/>
            </a:xfrm>
            <a:custGeom>
              <a:avLst/>
              <a:gdLst/>
              <a:ahLst/>
              <a:cxnLst/>
              <a:rect r="r" b="b" t="t" l="l"/>
              <a:pathLst>
                <a:path h="233135" w="942191">
                  <a:moveTo>
                    <a:pt x="110371" y="0"/>
                  </a:moveTo>
                  <a:lnTo>
                    <a:pt x="831820" y="0"/>
                  </a:lnTo>
                  <a:cubicBezTo>
                    <a:pt x="861092" y="0"/>
                    <a:pt x="889165" y="11628"/>
                    <a:pt x="909864" y="32327"/>
                  </a:cubicBezTo>
                  <a:cubicBezTo>
                    <a:pt x="930562" y="53025"/>
                    <a:pt x="942191" y="81099"/>
                    <a:pt x="942191" y="110371"/>
                  </a:cubicBezTo>
                  <a:lnTo>
                    <a:pt x="942191" y="122764"/>
                  </a:lnTo>
                  <a:cubicBezTo>
                    <a:pt x="942191" y="183720"/>
                    <a:pt x="892776" y="233135"/>
                    <a:pt x="831820" y="233135"/>
                  </a:cubicBezTo>
                  <a:lnTo>
                    <a:pt x="110371" y="233135"/>
                  </a:lnTo>
                  <a:cubicBezTo>
                    <a:pt x="81099" y="233135"/>
                    <a:pt x="53025" y="221506"/>
                    <a:pt x="32327" y="200808"/>
                  </a:cubicBezTo>
                  <a:cubicBezTo>
                    <a:pt x="11628" y="180109"/>
                    <a:pt x="0" y="152036"/>
                    <a:pt x="0" y="122764"/>
                  </a:cubicBezTo>
                  <a:lnTo>
                    <a:pt x="0" y="110371"/>
                  </a:lnTo>
                  <a:cubicBezTo>
                    <a:pt x="0" y="81099"/>
                    <a:pt x="11628" y="53025"/>
                    <a:pt x="32327" y="32327"/>
                  </a:cubicBezTo>
                  <a:cubicBezTo>
                    <a:pt x="53025" y="11628"/>
                    <a:pt x="81099" y="0"/>
                    <a:pt x="110371" y="0"/>
                  </a:cubicBezTo>
                  <a:close/>
                </a:path>
              </a:pathLst>
            </a:custGeom>
            <a:solidFill>
              <a:srgbClr val="004369"/>
            </a:solidFill>
          </p:spPr>
        </p:sp>
        <p:sp>
          <p:nvSpPr>
            <p:cNvPr name="TextBox 38" id="38"/>
            <p:cNvSpPr txBox="true"/>
            <p:nvPr/>
          </p:nvSpPr>
          <p:spPr>
            <a:xfrm>
              <a:off x="0" y="-38100"/>
              <a:ext cx="942191" cy="2712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39" id="39"/>
          <p:cNvSpPr txBox="true"/>
          <p:nvPr/>
        </p:nvSpPr>
        <p:spPr>
          <a:xfrm rot="0">
            <a:off x="3144788" y="4931779"/>
            <a:ext cx="2889349" cy="506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29"/>
              </a:lnSpc>
              <a:spcBef>
                <a:spcPct val="0"/>
              </a:spcBef>
            </a:pPr>
            <a:r>
              <a:rPr lang="en-US" sz="2949">
                <a:solidFill>
                  <a:srgbClr val="FEFEFE"/>
                </a:solidFill>
                <a:latin typeface="Radley"/>
                <a:ea typeface="Radley"/>
                <a:cs typeface="Radley"/>
                <a:sym typeface="Radley"/>
              </a:rPr>
              <a:t>Problem Solution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3072368" y="2878264"/>
            <a:ext cx="3156942" cy="506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29"/>
              </a:lnSpc>
              <a:spcBef>
                <a:spcPct val="0"/>
              </a:spcBef>
            </a:pPr>
            <a:r>
              <a:rPr lang="en-US" sz="2949">
                <a:solidFill>
                  <a:srgbClr val="FEFEFE"/>
                </a:solidFill>
                <a:latin typeface="Radley"/>
                <a:ea typeface="Radley"/>
                <a:cs typeface="Radley"/>
                <a:sym typeface="Radley"/>
              </a:rPr>
              <a:t>Problem Statement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4075753" y="7017678"/>
            <a:ext cx="941665" cy="506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29"/>
              </a:lnSpc>
              <a:spcBef>
                <a:spcPct val="0"/>
              </a:spcBef>
            </a:pPr>
            <a:r>
              <a:rPr lang="en-US" sz="2949">
                <a:solidFill>
                  <a:srgbClr val="FEFEFE"/>
                </a:solidFill>
                <a:latin typeface="Radley"/>
                <a:ea typeface="Radley"/>
                <a:cs typeface="Radley"/>
                <a:sym typeface="Radley"/>
              </a:rPr>
              <a:t>Goals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8908903" y="2763588"/>
            <a:ext cx="2001223" cy="7818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8"/>
              </a:lnSpc>
            </a:pPr>
            <a:r>
              <a:rPr lang="en-US" sz="2949">
                <a:solidFill>
                  <a:srgbClr val="F7F8FD"/>
                </a:solidFill>
                <a:latin typeface="Radley"/>
                <a:ea typeface="Radley"/>
                <a:cs typeface="Radley"/>
                <a:sym typeface="Radley"/>
              </a:rPr>
              <a:t>Existing</a:t>
            </a:r>
          </a:p>
          <a:p>
            <a:pPr algn="ctr">
              <a:lnSpc>
                <a:spcPts val="3008"/>
              </a:lnSpc>
            </a:pPr>
            <a:r>
              <a:rPr lang="en-US" sz="2949">
                <a:solidFill>
                  <a:srgbClr val="F7F8FD"/>
                </a:solidFill>
                <a:latin typeface="Radley"/>
                <a:ea typeface="Radley"/>
                <a:cs typeface="Radley"/>
                <a:sym typeface="Radley"/>
              </a:rPr>
              <a:t>Systems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9570993" y="5086605"/>
            <a:ext cx="986909" cy="506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29"/>
              </a:lnSpc>
              <a:spcBef>
                <a:spcPct val="0"/>
              </a:spcBef>
            </a:pPr>
            <a:r>
              <a:rPr lang="en-US" sz="2949">
                <a:solidFill>
                  <a:srgbClr val="F7F8FD"/>
                </a:solidFill>
                <a:latin typeface="Radley"/>
                <a:ea typeface="Radley"/>
                <a:cs typeface="Radley"/>
                <a:sym typeface="Radley"/>
              </a:rPr>
              <a:t>Scope</a:t>
            </a:r>
          </a:p>
        </p:txBody>
      </p:sp>
      <p:grpSp>
        <p:nvGrpSpPr>
          <p:cNvPr name="Group 44" id="44"/>
          <p:cNvGrpSpPr/>
          <p:nvPr/>
        </p:nvGrpSpPr>
        <p:grpSpPr>
          <a:xfrm rot="0">
            <a:off x="8615516" y="7030597"/>
            <a:ext cx="3004600" cy="1404232"/>
            <a:chOff x="0" y="0"/>
            <a:chExt cx="791335" cy="369839"/>
          </a:xfrm>
        </p:grpSpPr>
        <p:sp>
          <p:nvSpPr>
            <p:cNvPr name="Freeform 45" id="45"/>
            <p:cNvSpPr/>
            <p:nvPr/>
          </p:nvSpPr>
          <p:spPr>
            <a:xfrm flipH="false" flipV="false" rot="0">
              <a:off x="0" y="0"/>
              <a:ext cx="791335" cy="369839"/>
            </a:xfrm>
            <a:custGeom>
              <a:avLst/>
              <a:gdLst/>
              <a:ahLst/>
              <a:cxnLst/>
              <a:rect r="r" b="b" t="t" l="l"/>
              <a:pathLst>
                <a:path h="369839" w="791335">
                  <a:moveTo>
                    <a:pt x="131411" y="0"/>
                  </a:moveTo>
                  <a:lnTo>
                    <a:pt x="659924" y="0"/>
                  </a:lnTo>
                  <a:cubicBezTo>
                    <a:pt x="694776" y="0"/>
                    <a:pt x="728201" y="13845"/>
                    <a:pt x="752846" y="38489"/>
                  </a:cubicBezTo>
                  <a:cubicBezTo>
                    <a:pt x="777490" y="63134"/>
                    <a:pt x="791335" y="96559"/>
                    <a:pt x="791335" y="131411"/>
                  </a:cubicBezTo>
                  <a:lnTo>
                    <a:pt x="791335" y="238428"/>
                  </a:lnTo>
                  <a:cubicBezTo>
                    <a:pt x="791335" y="273280"/>
                    <a:pt x="777490" y="306705"/>
                    <a:pt x="752846" y="331349"/>
                  </a:cubicBezTo>
                  <a:cubicBezTo>
                    <a:pt x="728201" y="355994"/>
                    <a:pt x="694776" y="369839"/>
                    <a:pt x="659924" y="369839"/>
                  </a:cubicBezTo>
                  <a:lnTo>
                    <a:pt x="131411" y="369839"/>
                  </a:lnTo>
                  <a:cubicBezTo>
                    <a:pt x="96559" y="369839"/>
                    <a:pt x="63134" y="355994"/>
                    <a:pt x="38489" y="331349"/>
                  </a:cubicBezTo>
                  <a:cubicBezTo>
                    <a:pt x="13845" y="306705"/>
                    <a:pt x="0" y="273280"/>
                    <a:pt x="0" y="238428"/>
                  </a:cubicBezTo>
                  <a:lnTo>
                    <a:pt x="0" y="131411"/>
                  </a:lnTo>
                  <a:cubicBezTo>
                    <a:pt x="0" y="96559"/>
                    <a:pt x="13845" y="63134"/>
                    <a:pt x="38489" y="38489"/>
                  </a:cubicBezTo>
                  <a:cubicBezTo>
                    <a:pt x="63134" y="13845"/>
                    <a:pt x="96559" y="0"/>
                    <a:pt x="131411" y="0"/>
                  </a:cubicBezTo>
                  <a:close/>
                </a:path>
              </a:pathLst>
            </a:custGeom>
            <a:solidFill>
              <a:srgbClr val="004369"/>
            </a:solidFill>
          </p:spPr>
        </p:sp>
        <p:sp>
          <p:nvSpPr>
            <p:cNvPr name="TextBox 46" id="46"/>
            <p:cNvSpPr txBox="true"/>
            <p:nvPr/>
          </p:nvSpPr>
          <p:spPr>
            <a:xfrm>
              <a:off x="0" y="-38100"/>
              <a:ext cx="791335" cy="40793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47" id="47"/>
          <p:cNvSpPr txBox="true"/>
          <p:nvPr/>
        </p:nvSpPr>
        <p:spPr>
          <a:xfrm rot="0">
            <a:off x="8899378" y="7203651"/>
            <a:ext cx="2390679" cy="10499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73"/>
              </a:lnSpc>
            </a:pPr>
            <a:r>
              <a:rPr lang="en-US" sz="2950">
                <a:solidFill>
                  <a:srgbClr val="F7F8FD"/>
                </a:solidFill>
                <a:latin typeface="Radley"/>
                <a:ea typeface="Radley"/>
                <a:cs typeface="Radley"/>
                <a:sym typeface="Radley"/>
              </a:rPr>
              <a:t>Tools</a:t>
            </a:r>
          </a:p>
          <a:p>
            <a:pPr algn="ctr">
              <a:lnSpc>
                <a:spcPts val="2773"/>
              </a:lnSpc>
            </a:pPr>
            <a:r>
              <a:rPr lang="en-US" sz="2950">
                <a:solidFill>
                  <a:srgbClr val="F7F8FD"/>
                </a:solidFill>
                <a:latin typeface="Radley"/>
                <a:ea typeface="Radley"/>
                <a:cs typeface="Radley"/>
                <a:sym typeface="Radley"/>
              </a:rPr>
              <a:t>&amp;</a:t>
            </a:r>
          </a:p>
          <a:p>
            <a:pPr algn="ctr">
              <a:lnSpc>
                <a:spcPts val="2773"/>
              </a:lnSpc>
            </a:pPr>
            <a:r>
              <a:rPr lang="en-US" sz="2950">
                <a:solidFill>
                  <a:srgbClr val="F7F8FD"/>
                </a:solidFill>
                <a:latin typeface="Radley"/>
                <a:ea typeface="Radley"/>
                <a:cs typeface="Radley"/>
                <a:sym typeface="Radley"/>
              </a:rPr>
              <a:t>Technologies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14724752" y="3011614"/>
            <a:ext cx="2390679" cy="3641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73"/>
              </a:lnSpc>
            </a:pPr>
            <a:r>
              <a:rPr lang="en-US" sz="2950">
                <a:solidFill>
                  <a:srgbClr val="F7F8FD"/>
                </a:solidFill>
                <a:latin typeface="Radley"/>
                <a:ea typeface="Radley"/>
                <a:cs typeface="Radley"/>
                <a:sym typeface="Radley"/>
              </a:rPr>
              <a:t>Process Flow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14614114" y="5197186"/>
            <a:ext cx="2390679" cy="3641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73"/>
              </a:lnSpc>
            </a:pPr>
            <a:r>
              <a:rPr lang="en-US" sz="2950">
                <a:solidFill>
                  <a:srgbClr val="F7F8FD"/>
                </a:solidFill>
                <a:latin typeface="Radley"/>
                <a:ea typeface="Radley"/>
                <a:cs typeface="Radley"/>
                <a:sym typeface="Radley"/>
              </a:rPr>
              <a:t>Prototype</a:t>
            </a:r>
          </a:p>
        </p:txBody>
      </p:sp>
      <p:grpSp>
        <p:nvGrpSpPr>
          <p:cNvPr name="Group 50" id="50"/>
          <p:cNvGrpSpPr/>
          <p:nvPr/>
        </p:nvGrpSpPr>
        <p:grpSpPr>
          <a:xfrm rot="0">
            <a:off x="14300345" y="7068952"/>
            <a:ext cx="3239493" cy="1423962"/>
            <a:chOff x="0" y="0"/>
            <a:chExt cx="853200" cy="375035"/>
          </a:xfrm>
        </p:grpSpPr>
        <p:sp>
          <p:nvSpPr>
            <p:cNvPr name="Freeform 51" id="51"/>
            <p:cNvSpPr/>
            <p:nvPr/>
          </p:nvSpPr>
          <p:spPr>
            <a:xfrm flipH="false" flipV="false" rot="0">
              <a:off x="0" y="0"/>
              <a:ext cx="853200" cy="375035"/>
            </a:xfrm>
            <a:custGeom>
              <a:avLst/>
              <a:gdLst/>
              <a:ahLst/>
              <a:cxnLst/>
              <a:rect r="r" b="b" t="t" l="l"/>
              <a:pathLst>
                <a:path h="375035" w="853200">
                  <a:moveTo>
                    <a:pt x="121883" y="0"/>
                  </a:moveTo>
                  <a:lnTo>
                    <a:pt x="731317" y="0"/>
                  </a:lnTo>
                  <a:cubicBezTo>
                    <a:pt x="763642" y="0"/>
                    <a:pt x="794644" y="12841"/>
                    <a:pt x="817501" y="35699"/>
                  </a:cubicBezTo>
                  <a:cubicBezTo>
                    <a:pt x="840359" y="58556"/>
                    <a:pt x="853200" y="89557"/>
                    <a:pt x="853200" y="121883"/>
                  </a:cubicBezTo>
                  <a:lnTo>
                    <a:pt x="853200" y="253153"/>
                  </a:lnTo>
                  <a:cubicBezTo>
                    <a:pt x="853200" y="320467"/>
                    <a:pt x="798631" y="375035"/>
                    <a:pt x="731317" y="375035"/>
                  </a:cubicBezTo>
                  <a:lnTo>
                    <a:pt x="121883" y="375035"/>
                  </a:lnTo>
                  <a:cubicBezTo>
                    <a:pt x="89557" y="375035"/>
                    <a:pt x="58556" y="362194"/>
                    <a:pt x="35699" y="339337"/>
                  </a:cubicBezTo>
                  <a:cubicBezTo>
                    <a:pt x="12841" y="316479"/>
                    <a:pt x="0" y="285478"/>
                    <a:pt x="0" y="253153"/>
                  </a:cubicBezTo>
                  <a:lnTo>
                    <a:pt x="0" y="121883"/>
                  </a:lnTo>
                  <a:cubicBezTo>
                    <a:pt x="0" y="89557"/>
                    <a:pt x="12841" y="58556"/>
                    <a:pt x="35699" y="35699"/>
                  </a:cubicBezTo>
                  <a:cubicBezTo>
                    <a:pt x="58556" y="12841"/>
                    <a:pt x="89557" y="0"/>
                    <a:pt x="121883" y="0"/>
                  </a:cubicBezTo>
                  <a:close/>
                </a:path>
              </a:pathLst>
            </a:custGeom>
            <a:solidFill>
              <a:srgbClr val="004369"/>
            </a:solidFill>
          </p:spPr>
        </p:sp>
        <p:sp>
          <p:nvSpPr>
            <p:cNvPr name="TextBox 52" id="52"/>
            <p:cNvSpPr txBox="true"/>
            <p:nvPr/>
          </p:nvSpPr>
          <p:spPr>
            <a:xfrm>
              <a:off x="0" y="-38100"/>
              <a:ext cx="853200" cy="4131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3" id="53"/>
          <p:cNvSpPr txBox="true"/>
          <p:nvPr/>
        </p:nvSpPr>
        <p:spPr>
          <a:xfrm rot="0">
            <a:off x="14669433" y="7245854"/>
            <a:ext cx="2390679" cy="10499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73"/>
              </a:lnSpc>
            </a:pPr>
            <a:r>
              <a:rPr lang="en-US" sz="2950">
                <a:solidFill>
                  <a:srgbClr val="FEFEFE"/>
                </a:solidFill>
                <a:latin typeface="Radley"/>
                <a:ea typeface="Radley"/>
                <a:cs typeface="Radley"/>
                <a:sym typeface="Radley"/>
              </a:rPr>
              <a:t>Timeline</a:t>
            </a:r>
          </a:p>
          <a:p>
            <a:pPr algn="ctr">
              <a:lnSpc>
                <a:spcPts val="2773"/>
              </a:lnSpc>
            </a:pPr>
            <a:r>
              <a:rPr lang="en-US" sz="2950">
                <a:solidFill>
                  <a:srgbClr val="FEFEFE"/>
                </a:solidFill>
                <a:latin typeface="Radley"/>
                <a:ea typeface="Radley"/>
                <a:cs typeface="Radley"/>
                <a:sym typeface="Radley"/>
              </a:rPr>
              <a:t>&amp;</a:t>
            </a:r>
          </a:p>
          <a:p>
            <a:pPr algn="ctr">
              <a:lnSpc>
                <a:spcPts val="2773"/>
              </a:lnSpc>
            </a:pPr>
            <a:r>
              <a:rPr lang="en-US" sz="2950">
                <a:solidFill>
                  <a:srgbClr val="FEFEFE"/>
                </a:solidFill>
                <a:latin typeface="Radley"/>
                <a:ea typeface="Radley"/>
                <a:cs typeface="Radley"/>
                <a:sym typeface="Radley"/>
              </a:rPr>
              <a:t>Work Division</a:t>
            </a:r>
          </a:p>
        </p:txBody>
      </p:sp>
      <p:sp>
        <p:nvSpPr>
          <p:cNvPr name="TextBox 54" id="54"/>
          <p:cNvSpPr txBox="true"/>
          <p:nvPr/>
        </p:nvSpPr>
        <p:spPr>
          <a:xfrm rot="0">
            <a:off x="17653096" y="9134475"/>
            <a:ext cx="317986" cy="1152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97"/>
              </a:lnSpc>
            </a:pPr>
            <a:r>
              <a:rPr lang="en-US" sz="6783">
                <a:solidFill>
                  <a:srgbClr val="000000"/>
                </a:solidFill>
                <a:latin typeface="Arsenal"/>
                <a:ea typeface="Arsenal"/>
                <a:cs typeface="Arsenal"/>
                <a:sym typeface="Arsenal"/>
              </a:rPr>
              <a:t>1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8100000">
            <a:off x="-3762117" y="5970932"/>
            <a:ext cx="13483298" cy="14598059"/>
          </a:xfrm>
          <a:custGeom>
            <a:avLst/>
            <a:gdLst/>
            <a:ahLst/>
            <a:cxnLst/>
            <a:rect r="r" b="b" t="t" l="l"/>
            <a:pathLst>
              <a:path h="14598059" w="13483298">
                <a:moveTo>
                  <a:pt x="0" y="0"/>
                </a:moveTo>
                <a:lnTo>
                  <a:pt x="13483298" y="0"/>
                </a:lnTo>
                <a:lnTo>
                  <a:pt x="13483298" y="14598059"/>
                </a:lnTo>
                <a:lnTo>
                  <a:pt x="0" y="145980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05814" y="5276246"/>
            <a:ext cx="5449553" cy="4537992"/>
          </a:xfrm>
          <a:custGeom>
            <a:avLst/>
            <a:gdLst/>
            <a:ahLst/>
            <a:cxnLst/>
            <a:rect r="r" b="b" t="t" l="l"/>
            <a:pathLst>
              <a:path h="4537992" w="5449553">
                <a:moveTo>
                  <a:pt x="0" y="0"/>
                </a:moveTo>
                <a:lnTo>
                  <a:pt x="5449554" y="0"/>
                </a:lnTo>
                <a:lnTo>
                  <a:pt x="5449554" y="4537992"/>
                </a:lnTo>
                <a:lnTo>
                  <a:pt x="0" y="45379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3012735">
            <a:off x="8331452" y="-10675299"/>
            <a:ext cx="13483298" cy="14598059"/>
          </a:xfrm>
          <a:custGeom>
            <a:avLst/>
            <a:gdLst/>
            <a:ahLst/>
            <a:cxnLst/>
            <a:rect r="r" b="b" t="t" l="l"/>
            <a:pathLst>
              <a:path h="14598059" w="13483298">
                <a:moveTo>
                  <a:pt x="0" y="0"/>
                </a:moveTo>
                <a:lnTo>
                  <a:pt x="13483299" y="0"/>
                </a:lnTo>
                <a:lnTo>
                  <a:pt x="13483299" y="14598059"/>
                </a:lnTo>
                <a:lnTo>
                  <a:pt x="0" y="1459805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824387" y="542314"/>
            <a:ext cx="2709879" cy="8715986"/>
          </a:xfrm>
          <a:custGeom>
            <a:avLst/>
            <a:gdLst/>
            <a:ahLst/>
            <a:cxnLst/>
            <a:rect r="r" b="b" t="t" l="l"/>
            <a:pathLst>
              <a:path h="8715986" w="2709879">
                <a:moveTo>
                  <a:pt x="0" y="0"/>
                </a:moveTo>
                <a:lnTo>
                  <a:pt x="2709879" y="0"/>
                </a:lnTo>
                <a:lnTo>
                  <a:pt x="2709879" y="8715986"/>
                </a:lnTo>
                <a:lnTo>
                  <a:pt x="0" y="871598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301030" y="1493526"/>
            <a:ext cx="9685940" cy="19513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50"/>
              </a:lnSpc>
            </a:pPr>
            <a:r>
              <a:rPr lang="en-US" sz="6200" spc="-124">
                <a:solidFill>
                  <a:srgbClr val="2A2E30"/>
                </a:solidFill>
                <a:latin typeface="Arsenal"/>
                <a:ea typeface="Arsenal"/>
                <a:cs typeface="Arsenal"/>
                <a:sym typeface="Arsenal"/>
              </a:rPr>
              <a:t>WHAT CAUSES HIGH BLOOD SUGAR LEVELS?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4301030" y="3606739"/>
            <a:ext cx="9685940" cy="4671775"/>
            <a:chOff x="0" y="0"/>
            <a:chExt cx="2551029" cy="123042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551029" cy="1230426"/>
            </a:xfrm>
            <a:custGeom>
              <a:avLst/>
              <a:gdLst/>
              <a:ahLst/>
              <a:cxnLst/>
              <a:rect r="r" b="b" t="t" l="l"/>
              <a:pathLst>
                <a:path h="1230426" w="2551029">
                  <a:moveTo>
                    <a:pt x="9592" y="0"/>
                  </a:moveTo>
                  <a:lnTo>
                    <a:pt x="2541438" y="0"/>
                  </a:lnTo>
                  <a:cubicBezTo>
                    <a:pt x="2546735" y="0"/>
                    <a:pt x="2551029" y="4294"/>
                    <a:pt x="2551029" y="9592"/>
                  </a:cubicBezTo>
                  <a:lnTo>
                    <a:pt x="2551029" y="1220835"/>
                  </a:lnTo>
                  <a:cubicBezTo>
                    <a:pt x="2551029" y="1226132"/>
                    <a:pt x="2546735" y="1230426"/>
                    <a:pt x="2541438" y="1230426"/>
                  </a:cubicBezTo>
                  <a:lnTo>
                    <a:pt x="9592" y="1230426"/>
                  </a:lnTo>
                  <a:cubicBezTo>
                    <a:pt x="4294" y="1230426"/>
                    <a:pt x="0" y="1226132"/>
                    <a:pt x="0" y="1220835"/>
                  </a:cubicBezTo>
                  <a:lnTo>
                    <a:pt x="0" y="9592"/>
                  </a:lnTo>
                  <a:cubicBezTo>
                    <a:pt x="0" y="4294"/>
                    <a:pt x="4294" y="0"/>
                    <a:pt x="9592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66675"/>
              <a:ext cx="2551029" cy="12971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760"/>
                </a:lnSpc>
              </a:pPr>
              <a:r>
                <a:rPr lang="en-US" sz="3400">
                  <a:solidFill>
                    <a:srgbClr val="2A2E30"/>
                  </a:solidFill>
                  <a:latin typeface="Radley"/>
                  <a:ea typeface="Radley"/>
                  <a:cs typeface="Radley"/>
                  <a:sym typeface="Radley"/>
                </a:rPr>
                <a:t>Explain the causes of high blood sugar levels.</a:t>
              </a:r>
            </a:p>
          </p:txBody>
        </p:sp>
      </p:grp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4785627">
            <a:off x="8362569" y="-1463946"/>
            <a:ext cx="16333616" cy="13839027"/>
          </a:xfrm>
          <a:custGeom>
            <a:avLst/>
            <a:gdLst/>
            <a:ahLst/>
            <a:cxnLst/>
            <a:rect r="r" b="b" t="t" l="l"/>
            <a:pathLst>
              <a:path h="13839027" w="16333616">
                <a:moveTo>
                  <a:pt x="0" y="0"/>
                </a:moveTo>
                <a:lnTo>
                  <a:pt x="16333617" y="0"/>
                </a:lnTo>
                <a:lnTo>
                  <a:pt x="16333617" y="13839028"/>
                </a:lnTo>
                <a:lnTo>
                  <a:pt x="0" y="138390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109273" y="1701732"/>
            <a:ext cx="6150027" cy="8996050"/>
          </a:xfrm>
          <a:custGeom>
            <a:avLst/>
            <a:gdLst/>
            <a:ahLst/>
            <a:cxnLst/>
            <a:rect r="r" b="b" t="t" l="l"/>
            <a:pathLst>
              <a:path h="8996050" w="6150027">
                <a:moveTo>
                  <a:pt x="0" y="0"/>
                </a:moveTo>
                <a:lnTo>
                  <a:pt x="6150027" y="0"/>
                </a:lnTo>
                <a:lnTo>
                  <a:pt x="6150027" y="8996051"/>
                </a:lnTo>
                <a:lnTo>
                  <a:pt x="0" y="899605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1229910"/>
            <a:ext cx="9694433" cy="19513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50"/>
              </a:lnSpc>
            </a:pPr>
            <a:r>
              <a:rPr lang="en-US" sz="6200" spc="-124">
                <a:solidFill>
                  <a:srgbClr val="2A2E30"/>
                </a:solidFill>
                <a:latin typeface="Arsenal"/>
                <a:ea typeface="Arsenal"/>
                <a:cs typeface="Arsenal"/>
                <a:sym typeface="Arsenal"/>
              </a:rPr>
              <a:t>WHAT SHOULD BE YOUR IDEAL BLOOD SUGAR LEVEL?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-5588600">
            <a:off x="-3254820" y="-4702591"/>
            <a:ext cx="7540651" cy="8164091"/>
          </a:xfrm>
          <a:custGeom>
            <a:avLst/>
            <a:gdLst/>
            <a:ahLst/>
            <a:cxnLst/>
            <a:rect r="r" b="b" t="t" l="l"/>
            <a:pathLst>
              <a:path h="8164091" w="7540651">
                <a:moveTo>
                  <a:pt x="0" y="0"/>
                </a:moveTo>
                <a:lnTo>
                  <a:pt x="7540651" y="0"/>
                </a:lnTo>
                <a:lnTo>
                  <a:pt x="7540651" y="8164091"/>
                </a:lnTo>
                <a:lnTo>
                  <a:pt x="0" y="816409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037193" y="4356740"/>
            <a:ext cx="9685940" cy="4671775"/>
            <a:chOff x="0" y="0"/>
            <a:chExt cx="2551029" cy="123042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551029" cy="1230426"/>
            </a:xfrm>
            <a:custGeom>
              <a:avLst/>
              <a:gdLst/>
              <a:ahLst/>
              <a:cxnLst/>
              <a:rect r="r" b="b" t="t" l="l"/>
              <a:pathLst>
                <a:path h="1230426" w="2551029">
                  <a:moveTo>
                    <a:pt x="9592" y="0"/>
                  </a:moveTo>
                  <a:lnTo>
                    <a:pt x="2541438" y="0"/>
                  </a:lnTo>
                  <a:cubicBezTo>
                    <a:pt x="2546735" y="0"/>
                    <a:pt x="2551029" y="4294"/>
                    <a:pt x="2551029" y="9592"/>
                  </a:cubicBezTo>
                  <a:lnTo>
                    <a:pt x="2551029" y="1220835"/>
                  </a:lnTo>
                  <a:cubicBezTo>
                    <a:pt x="2551029" y="1226132"/>
                    <a:pt x="2546735" y="1230426"/>
                    <a:pt x="2541438" y="1230426"/>
                  </a:cubicBezTo>
                  <a:lnTo>
                    <a:pt x="9592" y="1230426"/>
                  </a:lnTo>
                  <a:cubicBezTo>
                    <a:pt x="4294" y="1230426"/>
                    <a:pt x="0" y="1226132"/>
                    <a:pt x="0" y="1220835"/>
                  </a:cubicBezTo>
                  <a:lnTo>
                    <a:pt x="0" y="9592"/>
                  </a:lnTo>
                  <a:cubicBezTo>
                    <a:pt x="0" y="4294"/>
                    <a:pt x="4294" y="0"/>
                    <a:pt x="9592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66675"/>
              <a:ext cx="2551029" cy="12971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760"/>
                </a:lnSpc>
              </a:pPr>
              <a:r>
                <a:rPr lang="en-US" sz="3400">
                  <a:solidFill>
                    <a:srgbClr val="2A2E30"/>
                  </a:solidFill>
                  <a:latin typeface="Radley"/>
                  <a:ea typeface="Radley"/>
                  <a:cs typeface="Radley"/>
                  <a:sym typeface="Radley"/>
                </a:rPr>
                <a:t>Elaborate on the ideal blood sugar level.</a:t>
              </a: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-6412279">
            <a:off x="15235726" y="-4682119"/>
            <a:ext cx="7708051" cy="8345331"/>
          </a:xfrm>
          <a:custGeom>
            <a:avLst/>
            <a:gdLst/>
            <a:ahLst/>
            <a:cxnLst/>
            <a:rect r="r" b="b" t="t" l="l"/>
            <a:pathLst>
              <a:path h="8345331" w="7708051">
                <a:moveTo>
                  <a:pt x="0" y="0"/>
                </a:moveTo>
                <a:lnTo>
                  <a:pt x="7708051" y="0"/>
                </a:lnTo>
                <a:lnTo>
                  <a:pt x="7708051" y="8345331"/>
                </a:lnTo>
                <a:lnTo>
                  <a:pt x="0" y="834533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555465">
            <a:off x="-7140892" y="2332960"/>
            <a:ext cx="15401505" cy="16674858"/>
          </a:xfrm>
          <a:custGeom>
            <a:avLst/>
            <a:gdLst/>
            <a:ahLst/>
            <a:cxnLst/>
            <a:rect r="r" b="b" t="t" l="l"/>
            <a:pathLst>
              <a:path h="16674858" w="15401505">
                <a:moveTo>
                  <a:pt x="0" y="0"/>
                </a:moveTo>
                <a:lnTo>
                  <a:pt x="15401505" y="0"/>
                </a:lnTo>
                <a:lnTo>
                  <a:pt x="15401505" y="16674858"/>
                </a:lnTo>
                <a:lnTo>
                  <a:pt x="0" y="16674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2381267">
            <a:off x="7695561" y="-11646070"/>
            <a:ext cx="15574725" cy="16862400"/>
          </a:xfrm>
          <a:custGeom>
            <a:avLst/>
            <a:gdLst/>
            <a:ahLst/>
            <a:cxnLst/>
            <a:rect r="r" b="b" t="t" l="l"/>
            <a:pathLst>
              <a:path h="16862400" w="15574725">
                <a:moveTo>
                  <a:pt x="0" y="0"/>
                </a:moveTo>
                <a:lnTo>
                  <a:pt x="15574725" y="0"/>
                </a:lnTo>
                <a:lnTo>
                  <a:pt x="15574725" y="16862400"/>
                </a:lnTo>
                <a:lnTo>
                  <a:pt x="0" y="168624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301030" y="2004484"/>
            <a:ext cx="9685940" cy="19513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50"/>
              </a:lnSpc>
            </a:pPr>
            <a:r>
              <a:rPr lang="en-US" sz="6200" spc="-124">
                <a:solidFill>
                  <a:srgbClr val="16191B"/>
                </a:solidFill>
                <a:latin typeface="Arsenal"/>
                <a:ea typeface="Arsenal"/>
                <a:cs typeface="Arsenal"/>
                <a:sym typeface="Arsenal"/>
              </a:rPr>
              <a:t>WHEN SHOULD YOU DO YOUR BLOOD TESTS?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69782">
            <a:off x="1296411" y="7014154"/>
            <a:ext cx="1326215" cy="2464251"/>
          </a:xfrm>
          <a:custGeom>
            <a:avLst/>
            <a:gdLst/>
            <a:ahLst/>
            <a:cxnLst/>
            <a:rect r="r" b="b" t="t" l="l"/>
            <a:pathLst>
              <a:path h="2464251" w="1326215">
                <a:moveTo>
                  <a:pt x="0" y="0"/>
                </a:moveTo>
                <a:lnTo>
                  <a:pt x="1326215" y="0"/>
                </a:lnTo>
                <a:lnTo>
                  <a:pt x="1326215" y="2464250"/>
                </a:lnTo>
                <a:lnTo>
                  <a:pt x="0" y="246425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10461120">
            <a:off x="2913715" y="7495452"/>
            <a:ext cx="1470601" cy="2191952"/>
          </a:xfrm>
          <a:custGeom>
            <a:avLst/>
            <a:gdLst/>
            <a:ahLst/>
            <a:cxnLst/>
            <a:rect r="r" b="b" t="t" l="l"/>
            <a:pathLst>
              <a:path h="2191952" w="1470601">
                <a:moveTo>
                  <a:pt x="0" y="0"/>
                </a:moveTo>
                <a:lnTo>
                  <a:pt x="1470601" y="0"/>
                </a:lnTo>
                <a:lnTo>
                  <a:pt x="1470601" y="2191952"/>
                </a:lnTo>
                <a:lnTo>
                  <a:pt x="0" y="219195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976321">
            <a:off x="14374760" y="912433"/>
            <a:ext cx="2436144" cy="2241253"/>
          </a:xfrm>
          <a:custGeom>
            <a:avLst/>
            <a:gdLst/>
            <a:ahLst/>
            <a:cxnLst/>
            <a:rect r="r" b="b" t="t" l="l"/>
            <a:pathLst>
              <a:path h="2241253" w="2436144">
                <a:moveTo>
                  <a:pt x="0" y="0"/>
                </a:moveTo>
                <a:lnTo>
                  <a:pt x="2436144" y="0"/>
                </a:lnTo>
                <a:lnTo>
                  <a:pt x="2436144" y="2241252"/>
                </a:lnTo>
                <a:lnTo>
                  <a:pt x="0" y="224125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625819" y="3164495"/>
            <a:ext cx="1187562" cy="2676882"/>
          </a:xfrm>
          <a:custGeom>
            <a:avLst/>
            <a:gdLst/>
            <a:ahLst/>
            <a:cxnLst/>
            <a:rect r="r" b="b" t="t" l="l"/>
            <a:pathLst>
              <a:path h="2676882" w="1187562">
                <a:moveTo>
                  <a:pt x="0" y="0"/>
                </a:moveTo>
                <a:lnTo>
                  <a:pt x="1187562" y="0"/>
                </a:lnTo>
                <a:lnTo>
                  <a:pt x="1187562" y="2676882"/>
                </a:lnTo>
                <a:lnTo>
                  <a:pt x="0" y="267688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1476618">
            <a:off x="15736031" y="3167285"/>
            <a:ext cx="1565374" cy="2459873"/>
          </a:xfrm>
          <a:custGeom>
            <a:avLst/>
            <a:gdLst/>
            <a:ahLst/>
            <a:cxnLst/>
            <a:rect r="r" b="b" t="t" l="l"/>
            <a:pathLst>
              <a:path h="2459873" w="1565374">
                <a:moveTo>
                  <a:pt x="0" y="0"/>
                </a:moveTo>
                <a:lnTo>
                  <a:pt x="1565373" y="0"/>
                </a:lnTo>
                <a:lnTo>
                  <a:pt x="1565373" y="2459872"/>
                </a:lnTo>
                <a:lnTo>
                  <a:pt x="0" y="245987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6337500">
            <a:off x="1078081" y="5186238"/>
            <a:ext cx="1470601" cy="2191952"/>
          </a:xfrm>
          <a:custGeom>
            <a:avLst/>
            <a:gdLst/>
            <a:ahLst/>
            <a:cxnLst/>
            <a:rect r="r" b="b" t="t" l="l"/>
            <a:pathLst>
              <a:path h="2191952" w="1470601">
                <a:moveTo>
                  <a:pt x="0" y="0"/>
                </a:moveTo>
                <a:lnTo>
                  <a:pt x="1470601" y="0"/>
                </a:lnTo>
                <a:lnTo>
                  <a:pt x="1470601" y="2191952"/>
                </a:lnTo>
                <a:lnTo>
                  <a:pt x="0" y="219195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4301030" y="4089202"/>
            <a:ext cx="9685940" cy="4671775"/>
            <a:chOff x="0" y="0"/>
            <a:chExt cx="2551029" cy="1230426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551029" cy="1230426"/>
            </a:xfrm>
            <a:custGeom>
              <a:avLst/>
              <a:gdLst/>
              <a:ahLst/>
              <a:cxnLst/>
              <a:rect r="r" b="b" t="t" l="l"/>
              <a:pathLst>
                <a:path h="1230426" w="2551029">
                  <a:moveTo>
                    <a:pt x="9592" y="0"/>
                  </a:moveTo>
                  <a:lnTo>
                    <a:pt x="2541438" y="0"/>
                  </a:lnTo>
                  <a:cubicBezTo>
                    <a:pt x="2546735" y="0"/>
                    <a:pt x="2551029" y="4294"/>
                    <a:pt x="2551029" y="9592"/>
                  </a:cubicBezTo>
                  <a:lnTo>
                    <a:pt x="2551029" y="1220835"/>
                  </a:lnTo>
                  <a:cubicBezTo>
                    <a:pt x="2551029" y="1226132"/>
                    <a:pt x="2546735" y="1230426"/>
                    <a:pt x="2541438" y="1230426"/>
                  </a:cubicBezTo>
                  <a:lnTo>
                    <a:pt x="9592" y="1230426"/>
                  </a:lnTo>
                  <a:cubicBezTo>
                    <a:pt x="4294" y="1230426"/>
                    <a:pt x="0" y="1226132"/>
                    <a:pt x="0" y="1220835"/>
                  </a:cubicBezTo>
                  <a:lnTo>
                    <a:pt x="0" y="9592"/>
                  </a:lnTo>
                  <a:cubicBezTo>
                    <a:pt x="0" y="4294"/>
                    <a:pt x="4294" y="0"/>
                    <a:pt x="9592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66675"/>
              <a:ext cx="2551029" cy="12971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760"/>
                </a:lnSpc>
              </a:pPr>
              <a:r>
                <a:rPr lang="en-US" sz="3400">
                  <a:solidFill>
                    <a:srgbClr val="16191B"/>
                  </a:solidFill>
                  <a:latin typeface="Radley"/>
                  <a:ea typeface="Radley"/>
                  <a:cs typeface="Radley"/>
                  <a:sym typeface="Radley"/>
                </a:rPr>
                <a:t>Explain when to take blood tests.</a:t>
              </a:r>
            </a:p>
          </p:txBody>
        </p:sp>
      </p:grp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573360" y="3398457"/>
            <a:ext cx="9685940" cy="4671775"/>
            <a:chOff x="0" y="0"/>
            <a:chExt cx="2551029" cy="123042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551029" cy="1230426"/>
            </a:xfrm>
            <a:custGeom>
              <a:avLst/>
              <a:gdLst/>
              <a:ahLst/>
              <a:cxnLst/>
              <a:rect r="r" b="b" t="t" l="l"/>
              <a:pathLst>
                <a:path h="1230426" w="2551029">
                  <a:moveTo>
                    <a:pt x="9592" y="0"/>
                  </a:moveTo>
                  <a:lnTo>
                    <a:pt x="2541438" y="0"/>
                  </a:lnTo>
                  <a:cubicBezTo>
                    <a:pt x="2546735" y="0"/>
                    <a:pt x="2551029" y="4294"/>
                    <a:pt x="2551029" y="9592"/>
                  </a:cubicBezTo>
                  <a:lnTo>
                    <a:pt x="2551029" y="1220835"/>
                  </a:lnTo>
                  <a:cubicBezTo>
                    <a:pt x="2551029" y="1226132"/>
                    <a:pt x="2546735" y="1230426"/>
                    <a:pt x="2541438" y="1230426"/>
                  </a:cubicBezTo>
                  <a:lnTo>
                    <a:pt x="9592" y="1230426"/>
                  </a:lnTo>
                  <a:cubicBezTo>
                    <a:pt x="4294" y="1230426"/>
                    <a:pt x="0" y="1226132"/>
                    <a:pt x="0" y="1220835"/>
                  </a:cubicBezTo>
                  <a:lnTo>
                    <a:pt x="0" y="9592"/>
                  </a:lnTo>
                  <a:cubicBezTo>
                    <a:pt x="0" y="4294"/>
                    <a:pt x="4294" y="0"/>
                    <a:pt x="9592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2551029" cy="12971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760"/>
                </a:lnSpc>
              </a:pPr>
              <a:r>
                <a:rPr lang="en-US" sz="3400">
                  <a:solidFill>
                    <a:srgbClr val="2A2E30"/>
                  </a:solidFill>
                  <a:latin typeface="Radley"/>
                  <a:ea typeface="Radley"/>
                  <a:cs typeface="Radley"/>
                  <a:sym typeface="Radley"/>
                </a:rPr>
                <a:t>Explain the type of diet that people</a:t>
              </a:r>
            </a:p>
            <a:p>
              <a:pPr algn="ctr">
                <a:lnSpc>
                  <a:spcPts val="4760"/>
                </a:lnSpc>
              </a:pPr>
              <a:r>
                <a:rPr lang="en-US" sz="3400">
                  <a:solidFill>
                    <a:srgbClr val="2A2E30"/>
                  </a:solidFill>
                  <a:latin typeface="Radley"/>
                  <a:ea typeface="Radley"/>
                  <a:cs typeface="Radley"/>
                  <a:sym typeface="Radley"/>
                </a:rPr>
                <a:t>with diabetes should eat.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5529949">
            <a:off x="-6482015" y="-1201226"/>
            <a:ext cx="16333616" cy="13839027"/>
          </a:xfrm>
          <a:custGeom>
            <a:avLst/>
            <a:gdLst/>
            <a:ahLst/>
            <a:cxnLst/>
            <a:rect r="r" b="b" t="t" l="l"/>
            <a:pathLst>
              <a:path h="13839027" w="16333616">
                <a:moveTo>
                  <a:pt x="0" y="0"/>
                </a:moveTo>
                <a:lnTo>
                  <a:pt x="16333616" y="0"/>
                </a:lnTo>
                <a:lnTo>
                  <a:pt x="16333616" y="13839027"/>
                </a:lnTo>
                <a:lnTo>
                  <a:pt x="0" y="138390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3232614">
            <a:off x="-3407575" y="-3501735"/>
            <a:ext cx="7629624" cy="8260420"/>
          </a:xfrm>
          <a:custGeom>
            <a:avLst/>
            <a:gdLst/>
            <a:ahLst/>
            <a:cxnLst/>
            <a:rect r="r" b="b" t="t" l="l"/>
            <a:pathLst>
              <a:path h="8260420" w="7629624">
                <a:moveTo>
                  <a:pt x="0" y="0"/>
                </a:moveTo>
                <a:lnTo>
                  <a:pt x="7629625" y="0"/>
                </a:lnTo>
                <a:lnTo>
                  <a:pt x="7629625" y="8260420"/>
                </a:lnTo>
                <a:lnTo>
                  <a:pt x="0" y="826042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01384" y="3610342"/>
            <a:ext cx="3789042" cy="3789042"/>
          </a:xfrm>
          <a:custGeom>
            <a:avLst/>
            <a:gdLst/>
            <a:ahLst/>
            <a:cxnLst/>
            <a:rect r="r" b="b" t="t" l="l"/>
            <a:pathLst>
              <a:path h="3789042" w="3789042">
                <a:moveTo>
                  <a:pt x="0" y="0"/>
                </a:moveTo>
                <a:lnTo>
                  <a:pt x="3789042" y="0"/>
                </a:lnTo>
                <a:lnTo>
                  <a:pt x="3789042" y="3789043"/>
                </a:lnTo>
                <a:lnTo>
                  <a:pt x="0" y="378904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3460442" y="6788867"/>
            <a:ext cx="3936046" cy="3936046"/>
          </a:xfrm>
          <a:custGeom>
            <a:avLst/>
            <a:gdLst/>
            <a:ahLst/>
            <a:cxnLst/>
            <a:rect r="r" b="b" t="t" l="l"/>
            <a:pathLst>
              <a:path h="3936046" w="3936046">
                <a:moveTo>
                  <a:pt x="0" y="0"/>
                </a:moveTo>
                <a:lnTo>
                  <a:pt x="3936045" y="0"/>
                </a:lnTo>
                <a:lnTo>
                  <a:pt x="3936045" y="3936046"/>
                </a:lnTo>
                <a:lnTo>
                  <a:pt x="0" y="393604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668655" y="-97928"/>
            <a:ext cx="3769961" cy="3708271"/>
          </a:xfrm>
          <a:custGeom>
            <a:avLst/>
            <a:gdLst/>
            <a:ahLst/>
            <a:cxnLst/>
            <a:rect r="r" b="b" t="t" l="l"/>
            <a:pathLst>
              <a:path h="3708271" w="3769961">
                <a:moveTo>
                  <a:pt x="0" y="0"/>
                </a:moveTo>
                <a:lnTo>
                  <a:pt x="3769962" y="0"/>
                </a:lnTo>
                <a:lnTo>
                  <a:pt x="3769962" y="3708270"/>
                </a:lnTo>
                <a:lnTo>
                  <a:pt x="0" y="370827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6793149">
            <a:off x="13648912" y="6418903"/>
            <a:ext cx="7527211" cy="8149539"/>
          </a:xfrm>
          <a:custGeom>
            <a:avLst/>
            <a:gdLst/>
            <a:ahLst/>
            <a:cxnLst/>
            <a:rect r="r" b="b" t="t" l="l"/>
            <a:pathLst>
              <a:path h="8149539" w="7527211">
                <a:moveTo>
                  <a:pt x="0" y="0"/>
                </a:moveTo>
                <a:lnTo>
                  <a:pt x="7527211" y="0"/>
                </a:lnTo>
                <a:lnTo>
                  <a:pt x="7527211" y="8149540"/>
                </a:lnTo>
                <a:lnTo>
                  <a:pt x="0" y="81495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7573360" y="1278141"/>
            <a:ext cx="9685940" cy="19513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50"/>
              </a:lnSpc>
            </a:pPr>
            <a:r>
              <a:rPr lang="en-US" sz="6200" spc="-124">
                <a:solidFill>
                  <a:srgbClr val="2A2E30"/>
                </a:solidFill>
                <a:latin typeface="Arsenal"/>
                <a:ea typeface="Arsenal"/>
                <a:cs typeface="Arsenal"/>
                <a:sym typeface="Arsenal"/>
              </a:rPr>
              <a:t>WHAT TYPE OF DIET SHOULD YOU EAT?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555465">
            <a:off x="-7292450" y="2644006"/>
            <a:ext cx="14755088" cy="15974997"/>
          </a:xfrm>
          <a:custGeom>
            <a:avLst/>
            <a:gdLst/>
            <a:ahLst/>
            <a:cxnLst/>
            <a:rect r="r" b="b" t="t" l="l"/>
            <a:pathLst>
              <a:path h="15974997" w="14755088">
                <a:moveTo>
                  <a:pt x="0" y="0"/>
                </a:moveTo>
                <a:lnTo>
                  <a:pt x="14755088" y="0"/>
                </a:lnTo>
                <a:lnTo>
                  <a:pt x="14755088" y="15974997"/>
                </a:lnTo>
                <a:lnTo>
                  <a:pt x="0" y="159749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4785627">
            <a:off x="8446768" y="-1488454"/>
            <a:ext cx="15953106" cy="13516632"/>
          </a:xfrm>
          <a:custGeom>
            <a:avLst/>
            <a:gdLst/>
            <a:ahLst/>
            <a:cxnLst/>
            <a:rect r="r" b="b" t="t" l="l"/>
            <a:pathLst>
              <a:path h="13516632" w="15953106">
                <a:moveTo>
                  <a:pt x="0" y="0"/>
                </a:moveTo>
                <a:lnTo>
                  <a:pt x="15953107" y="0"/>
                </a:lnTo>
                <a:lnTo>
                  <a:pt x="15953107" y="13516631"/>
                </a:lnTo>
                <a:lnTo>
                  <a:pt x="0" y="135166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6412279">
            <a:off x="15235726" y="-4682119"/>
            <a:ext cx="7708051" cy="8345331"/>
          </a:xfrm>
          <a:custGeom>
            <a:avLst/>
            <a:gdLst/>
            <a:ahLst/>
            <a:cxnLst/>
            <a:rect r="r" b="b" t="t" l="l"/>
            <a:pathLst>
              <a:path h="8345331" w="7708051">
                <a:moveTo>
                  <a:pt x="0" y="0"/>
                </a:moveTo>
                <a:lnTo>
                  <a:pt x="7708051" y="0"/>
                </a:lnTo>
                <a:lnTo>
                  <a:pt x="7708051" y="8345331"/>
                </a:lnTo>
                <a:lnTo>
                  <a:pt x="0" y="83453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793866" y="2369855"/>
            <a:ext cx="5731062" cy="8565446"/>
          </a:xfrm>
          <a:custGeom>
            <a:avLst/>
            <a:gdLst/>
            <a:ahLst/>
            <a:cxnLst/>
            <a:rect r="r" b="b" t="t" l="l"/>
            <a:pathLst>
              <a:path h="8565446" w="5731062">
                <a:moveTo>
                  <a:pt x="0" y="0"/>
                </a:moveTo>
                <a:lnTo>
                  <a:pt x="5731062" y="0"/>
                </a:lnTo>
                <a:lnTo>
                  <a:pt x="5731062" y="8565445"/>
                </a:lnTo>
                <a:lnTo>
                  <a:pt x="0" y="856544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1196955"/>
            <a:ext cx="9685940" cy="2932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50"/>
              </a:lnSpc>
            </a:pPr>
            <a:r>
              <a:rPr lang="en-US" sz="6200" spc="-124">
                <a:solidFill>
                  <a:srgbClr val="2A2E30"/>
                </a:solidFill>
                <a:latin typeface="Arsenal"/>
                <a:ea typeface="Arsenal"/>
                <a:cs typeface="Arsenal"/>
                <a:sym typeface="Arsenal"/>
              </a:rPr>
              <a:t>WHAT TYPES OF MEDICATION WILL</a:t>
            </a:r>
          </a:p>
          <a:p>
            <a:pPr algn="ctr">
              <a:lnSpc>
                <a:spcPts val="7750"/>
              </a:lnSpc>
            </a:pPr>
            <a:r>
              <a:rPr lang="en-US" sz="6200" spc="-124">
                <a:solidFill>
                  <a:srgbClr val="2A2E30"/>
                </a:solidFill>
                <a:latin typeface="Arsenal"/>
                <a:ea typeface="Arsenal"/>
                <a:cs typeface="Arsenal"/>
                <a:sym typeface="Arsenal"/>
              </a:rPr>
              <a:t>YOU NEED?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-5588600">
            <a:off x="-3254820" y="-4702591"/>
            <a:ext cx="7540651" cy="8164091"/>
          </a:xfrm>
          <a:custGeom>
            <a:avLst/>
            <a:gdLst/>
            <a:ahLst/>
            <a:cxnLst/>
            <a:rect r="r" b="b" t="t" l="l"/>
            <a:pathLst>
              <a:path h="8164091" w="7540651">
                <a:moveTo>
                  <a:pt x="0" y="0"/>
                </a:moveTo>
                <a:lnTo>
                  <a:pt x="7540651" y="0"/>
                </a:lnTo>
                <a:lnTo>
                  <a:pt x="7540651" y="8164091"/>
                </a:lnTo>
                <a:lnTo>
                  <a:pt x="0" y="816409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028700" y="4389695"/>
            <a:ext cx="9685940" cy="4671775"/>
            <a:chOff x="0" y="0"/>
            <a:chExt cx="2551029" cy="123042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551029" cy="1230426"/>
            </a:xfrm>
            <a:custGeom>
              <a:avLst/>
              <a:gdLst/>
              <a:ahLst/>
              <a:cxnLst/>
              <a:rect r="r" b="b" t="t" l="l"/>
              <a:pathLst>
                <a:path h="1230426" w="2551029">
                  <a:moveTo>
                    <a:pt x="9592" y="0"/>
                  </a:moveTo>
                  <a:lnTo>
                    <a:pt x="2541438" y="0"/>
                  </a:lnTo>
                  <a:cubicBezTo>
                    <a:pt x="2546735" y="0"/>
                    <a:pt x="2551029" y="4294"/>
                    <a:pt x="2551029" y="9592"/>
                  </a:cubicBezTo>
                  <a:lnTo>
                    <a:pt x="2551029" y="1220835"/>
                  </a:lnTo>
                  <a:cubicBezTo>
                    <a:pt x="2551029" y="1226132"/>
                    <a:pt x="2546735" y="1230426"/>
                    <a:pt x="2541438" y="1230426"/>
                  </a:cubicBezTo>
                  <a:lnTo>
                    <a:pt x="9592" y="1230426"/>
                  </a:lnTo>
                  <a:cubicBezTo>
                    <a:pt x="4294" y="1230426"/>
                    <a:pt x="0" y="1226132"/>
                    <a:pt x="0" y="1220835"/>
                  </a:cubicBezTo>
                  <a:lnTo>
                    <a:pt x="0" y="9592"/>
                  </a:lnTo>
                  <a:cubicBezTo>
                    <a:pt x="0" y="4294"/>
                    <a:pt x="4294" y="0"/>
                    <a:pt x="9592" y="0"/>
                  </a:cubicBezTo>
                  <a:close/>
                </a:path>
              </a:pathLst>
            </a:custGeom>
            <a:solidFill>
              <a:srgbClr val="F46530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66675"/>
              <a:ext cx="2551029" cy="12971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760"/>
                </a:lnSpc>
              </a:pPr>
              <a:r>
                <a:rPr lang="en-US" sz="3400">
                  <a:solidFill>
                    <a:srgbClr val="FFFFFF"/>
                  </a:solidFill>
                  <a:latin typeface="Radley"/>
                  <a:ea typeface="Radley"/>
                  <a:cs typeface="Radley"/>
                  <a:sym typeface="Radley"/>
                </a:rPr>
                <a:t>Explain the type medications for people with diabetes.</a:t>
              </a:r>
            </a:p>
          </p:txBody>
        </p:sp>
      </p:grp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301030" y="2106263"/>
            <a:ext cx="9685940" cy="1098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749"/>
              </a:lnSpc>
            </a:pPr>
            <a:r>
              <a:rPr lang="en-US" sz="6999" spc="-139">
                <a:solidFill>
                  <a:srgbClr val="2A2E30"/>
                </a:solidFill>
                <a:latin typeface="Arsenal"/>
                <a:ea typeface="Arsenal"/>
                <a:cs typeface="Arsenal"/>
                <a:sym typeface="Arsenal"/>
              </a:rPr>
              <a:t>THANK YOU!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4301030" y="3470863"/>
            <a:ext cx="9685940" cy="4671775"/>
            <a:chOff x="0" y="0"/>
            <a:chExt cx="2551029" cy="123042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551029" cy="1230426"/>
            </a:xfrm>
            <a:custGeom>
              <a:avLst/>
              <a:gdLst/>
              <a:ahLst/>
              <a:cxnLst/>
              <a:rect r="r" b="b" t="t" l="l"/>
              <a:pathLst>
                <a:path h="1230426" w="2551029">
                  <a:moveTo>
                    <a:pt x="9592" y="0"/>
                  </a:moveTo>
                  <a:lnTo>
                    <a:pt x="2541438" y="0"/>
                  </a:lnTo>
                  <a:cubicBezTo>
                    <a:pt x="2546735" y="0"/>
                    <a:pt x="2551029" y="4294"/>
                    <a:pt x="2551029" y="9592"/>
                  </a:cubicBezTo>
                  <a:lnTo>
                    <a:pt x="2551029" y="1220835"/>
                  </a:lnTo>
                  <a:cubicBezTo>
                    <a:pt x="2551029" y="1226132"/>
                    <a:pt x="2546735" y="1230426"/>
                    <a:pt x="2541438" y="1230426"/>
                  </a:cubicBezTo>
                  <a:lnTo>
                    <a:pt x="9592" y="1230426"/>
                  </a:lnTo>
                  <a:cubicBezTo>
                    <a:pt x="4294" y="1230426"/>
                    <a:pt x="0" y="1226132"/>
                    <a:pt x="0" y="1220835"/>
                  </a:cubicBezTo>
                  <a:lnTo>
                    <a:pt x="0" y="9592"/>
                  </a:lnTo>
                  <a:cubicBezTo>
                    <a:pt x="0" y="4294"/>
                    <a:pt x="4294" y="0"/>
                    <a:pt x="9592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66675"/>
              <a:ext cx="2551029" cy="12971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760"/>
                </a:lnSpc>
              </a:pPr>
              <a:r>
                <a:rPr lang="en-US" sz="3400">
                  <a:solidFill>
                    <a:srgbClr val="2A2E30"/>
                  </a:solidFill>
                  <a:latin typeface="Radley"/>
                  <a:ea typeface="Radley"/>
                  <a:cs typeface="Radley"/>
                  <a:sym typeface="Radley"/>
                </a:rPr>
                <a:t>Thank you so much for watching our presentation! Do you have any questions, comments, or suggestions?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true" flipV="true" rot="6737149">
            <a:off x="-7476913" y="-9145504"/>
            <a:ext cx="15744553" cy="13339931"/>
          </a:xfrm>
          <a:custGeom>
            <a:avLst/>
            <a:gdLst/>
            <a:ahLst/>
            <a:cxnLst/>
            <a:rect r="r" b="b" t="t" l="l"/>
            <a:pathLst>
              <a:path h="13339931" w="15744553">
                <a:moveTo>
                  <a:pt x="15744553" y="13339931"/>
                </a:moveTo>
                <a:lnTo>
                  <a:pt x="0" y="13339931"/>
                </a:lnTo>
                <a:lnTo>
                  <a:pt x="0" y="0"/>
                </a:lnTo>
                <a:lnTo>
                  <a:pt x="15744553" y="0"/>
                </a:lnTo>
                <a:lnTo>
                  <a:pt x="15744553" y="13339931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5585351">
            <a:off x="-3415423" y="-5153869"/>
            <a:ext cx="8238809" cy="8919970"/>
          </a:xfrm>
          <a:custGeom>
            <a:avLst/>
            <a:gdLst/>
            <a:ahLst/>
            <a:cxnLst/>
            <a:rect r="r" b="b" t="t" l="l"/>
            <a:pathLst>
              <a:path h="8919970" w="8238809">
                <a:moveTo>
                  <a:pt x="0" y="0"/>
                </a:moveTo>
                <a:lnTo>
                  <a:pt x="8238808" y="0"/>
                </a:lnTo>
                <a:lnTo>
                  <a:pt x="8238808" y="8919970"/>
                </a:lnTo>
                <a:lnTo>
                  <a:pt x="0" y="89199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6590698">
            <a:off x="10415723" y="5944493"/>
            <a:ext cx="15744553" cy="13339931"/>
          </a:xfrm>
          <a:custGeom>
            <a:avLst/>
            <a:gdLst/>
            <a:ahLst/>
            <a:cxnLst/>
            <a:rect r="r" b="b" t="t" l="l"/>
            <a:pathLst>
              <a:path h="13339931" w="15744553">
                <a:moveTo>
                  <a:pt x="0" y="0"/>
                </a:moveTo>
                <a:lnTo>
                  <a:pt x="15744554" y="0"/>
                </a:lnTo>
                <a:lnTo>
                  <a:pt x="15744554" y="13339931"/>
                </a:lnTo>
                <a:lnTo>
                  <a:pt x="0" y="133399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6793149">
            <a:off x="13648912" y="6418903"/>
            <a:ext cx="7527211" cy="8149539"/>
          </a:xfrm>
          <a:custGeom>
            <a:avLst/>
            <a:gdLst/>
            <a:ahLst/>
            <a:cxnLst/>
            <a:rect r="r" b="b" t="t" l="l"/>
            <a:pathLst>
              <a:path h="8149539" w="7527211">
                <a:moveTo>
                  <a:pt x="0" y="0"/>
                </a:moveTo>
                <a:lnTo>
                  <a:pt x="7527211" y="0"/>
                </a:lnTo>
                <a:lnTo>
                  <a:pt x="7527211" y="8149540"/>
                </a:lnTo>
                <a:lnTo>
                  <a:pt x="0" y="81495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406806" y="1534539"/>
            <a:ext cx="7474389" cy="1098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750"/>
              </a:lnSpc>
            </a:pPr>
            <a:r>
              <a:rPr lang="en-US" sz="7000" spc="-140">
                <a:solidFill>
                  <a:srgbClr val="2A2E30"/>
                </a:solidFill>
                <a:latin typeface="Arsenal"/>
                <a:ea typeface="Arsenal"/>
                <a:cs typeface="Arsenal"/>
                <a:sym typeface="Arsenal"/>
              </a:rPr>
              <a:t>GET IN TOUCH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5406806" y="5910835"/>
            <a:ext cx="7474389" cy="745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59"/>
              </a:lnSpc>
            </a:pPr>
            <a:r>
              <a:rPr lang="en-US" sz="4399">
                <a:solidFill>
                  <a:srgbClr val="2A2E30"/>
                </a:solidFill>
                <a:latin typeface="Radley"/>
                <a:ea typeface="Radley"/>
                <a:cs typeface="Radley"/>
                <a:sym typeface="Radley"/>
              </a:rPr>
              <a:t>SOCIAL MEDIA: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5406806" y="6547105"/>
            <a:ext cx="7474389" cy="646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19"/>
              </a:lnSpc>
            </a:pPr>
            <a:r>
              <a:rPr lang="en-US" sz="3799">
                <a:solidFill>
                  <a:srgbClr val="2A2E30"/>
                </a:solidFill>
                <a:latin typeface="Radley"/>
                <a:ea typeface="Radley"/>
                <a:cs typeface="Radley"/>
                <a:sym typeface="Radley"/>
              </a:rPr>
              <a:t>@reallygreatsite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406806" y="7431660"/>
            <a:ext cx="7474389" cy="745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59"/>
              </a:lnSpc>
            </a:pPr>
            <a:r>
              <a:rPr lang="en-US" sz="4399">
                <a:solidFill>
                  <a:srgbClr val="2A2E30"/>
                </a:solidFill>
                <a:latin typeface="Radley"/>
                <a:ea typeface="Radley"/>
                <a:cs typeface="Radley"/>
                <a:sym typeface="Radley"/>
              </a:rPr>
              <a:t>CONTACT NUMBER: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406806" y="8067930"/>
            <a:ext cx="7474389" cy="646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19"/>
              </a:lnSpc>
            </a:pPr>
            <a:r>
              <a:rPr lang="en-US" sz="3799">
                <a:solidFill>
                  <a:srgbClr val="2A2E30"/>
                </a:solidFill>
                <a:latin typeface="Radley"/>
                <a:ea typeface="Radley"/>
                <a:cs typeface="Radley"/>
                <a:sym typeface="Radley"/>
              </a:rPr>
              <a:t>+123-456-7890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406806" y="2869185"/>
            <a:ext cx="7474389" cy="745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59"/>
              </a:lnSpc>
            </a:pPr>
            <a:r>
              <a:rPr lang="en-US" sz="4399">
                <a:solidFill>
                  <a:srgbClr val="2A2E30"/>
                </a:solidFill>
                <a:latin typeface="Radley"/>
                <a:ea typeface="Radley"/>
                <a:cs typeface="Radley"/>
                <a:sym typeface="Radley"/>
              </a:rPr>
              <a:t>WEBSITE: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406806" y="3505455"/>
            <a:ext cx="7474389" cy="646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19"/>
              </a:lnSpc>
            </a:pPr>
            <a:r>
              <a:rPr lang="en-US" sz="3799">
                <a:solidFill>
                  <a:srgbClr val="2A2E30"/>
                </a:solidFill>
                <a:latin typeface="Radley"/>
                <a:ea typeface="Radley"/>
                <a:cs typeface="Radley"/>
                <a:sym typeface="Radley"/>
              </a:rPr>
              <a:t>reallygreatsite.com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406806" y="4390010"/>
            <a:ext cx="7474389" cy="745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59"/>
              </a:lnSpc>
            </a:pPr>
            <a:r>
              <a:rPr lang="en-US" sz="4399">
                <a:solidFill>
                  <a:srgbClr val="2A2E30"/>
                </a:solidFill>
                <a:latin typeface="Radley"/>
                <a:ea typeface="Radley"/>
                <a:cs typeface="Radley"/>
                <a:sym typeface="Radley"/>
              </a:rPr>
              <a:t>EMAIL ADDRESS: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406806" y="5026280"/>
            <a:ext cx="7474389" cy="646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19"/>
              </a:lnSpc>
            </a:pPr>
            <a:r>
              <a:rPr lang="en-US" sz="3799">
                <a:solidFill>
                  <a:srgbClr val="2A2E30"/>
                </a:solidFill>
                <a:latin typeface="Radley"/>
                <a:ea typeface="Radley"/>
                <a:cs typeface="Radley"/>
                <a:sym typeface="Radley"/>
              </a:rPr>
              <a:t>hello@reallygreatsite.com</a:t>
            </a:r>
          </a:p>
        </p:txBody>
      </p:sp>
      <p:sp>
        <p:nvSpPr>
          <p:cNvPr name="Freeform 11" id="11"/>
          <p:cNvSpPr/>
          <p:nvPr/>
        </p:nvSpPr>
        <p:spPr>
          <a:xfrm flipH="true" flipV="true" rot="6737149">
            <a:off x="-7476913" y="-9145504"/>
            <a:ext cx="15744553" cy="13339931"/>
          </a:xfrm>
          <a:custGeom>
            <a:avLst/>
            <a:gdLst/>
            <a:ahLst/>
            <a:cxnLst/>
            <a:rect r="r" b="b" t="t" l="l"/>
            <a:pathLst>
              <a:path h="13339931" w="15744553">
                <a:moveTo>
                  <a:pt x="15744553" y="13339931"/>
                </a:moveTo>
                <a:lnTo>
                  <a:pt x="0" y="13339931"/>
                </a:lnTo>
                <a:lnTo>
                  <a:pt x="0" y="0"/>
                </a:lnTo>
                <a:lnTo>
                  <a:pt x="15744553" y="0"/>
                </a:lnTo>
                <a:lnTo>
                  <a:pt x="15744553" y="13339931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5585351">
            <a:off x="-3415423" y="-5153869"/>
            <a:ext cx="8238809" cy="8919970"/>
          </a:xfrm>
          <a:custGeom>
            <a:avLst/>
            <a:gdLst/>
            <a:ahLst/>
            <a:cxnLst/>
            <a:rect r="r" b="b" t="t" l="l"/>
            <a:pathLst>
              <a:path h="8919970" w="8238809">
                <a:moveTo>
                  <a:pt x="0" y="0"/>
                </a:moveTo>
                <a:lnTo>
                  <a:pt x="8238808" y="0"/>
                </a:lnTo>
                <a:lnTo>
                  <a:pt x="8238808" y="8919970"/>
                </a:lnTo>
                <a:lnTo>
                  <a:pt x="0" y="89199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6590698">
            <a:off x="10415723" y="5944493"/>
            <a:ext cx="15744553" cy="13339931"/>
          </a:xfrm>
          <a:custGeom>
            <a:avLst/>
            <a:gdLst/>
            <a:ahLst/>
            <a:cxnLst/>
            <a:rect r="r" b="b" t="t" l="l"/>
            <a:pathLst>
              <a:path h="13339931" w="15744553">
                <a:moveTo>
                  <a:pt x="0" y="0"/>
                </a:moveTo>
                <a:lnTo>
                  <a:pt x="15744554" y="0"/>
                </a:lnTo>
                <a:lnTo>
                  <a:pt x="15744554" y="13339931"/>
                </a:lnTo>
                <a:lnTo>
                  <a:pt x="0" y="133399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-6793149">
            <a:off x="13648912" y="6418903"/>
            <a:ext cx="7527211" cy="8149539"/>
          </a:xfrm>
          <a:custGeom>
            <a:avLst/>
            <a:gdLst/>
            <a:ahLst/>
            <a:cxnLst/>
            <a:rect r="r" b="b" t="t" l="l"/>
            <a:pathLst>
              <a:path h="8149539" w="7527211">
                <a:moveTo>
                  <a:pt x="0" y="0"/>
                </a:moveTo>
                <a:lnTo>
                  <a:pt x="7527211" y="0"/>
                </a:lnTo>
                <a:lnTo>
                  <a:pt x="7527211" y="8149540"/>
                </a:lnTo>
                <a:lnTo>
                  <a:pt x="0" y="81495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6097147">
            <a:off x="-15861031" y="-6145533"/>
            <a:ext cx="17288011" cy="14647660"/>
          </a:xfrm>
          <a:custGeom>
            <a:avLst/>
            <a:gdLst/>
            <a:ahLst/>
            <a:cxnLst/>
            <a:rect r="r" b="b" t="t" l="l"/>
            <a:pathLst>
              <a:path h="14647660" w="17288011">
                <a:moveTo>
                  <a:pt x="0" y="0"/>
                </a:moveTo>
                <a:lnTo>
                  <a:pt x="17288011" y="0"/>
                </a:lnTo>
                <a:lnTo>
                  <a:pt x="17288011" y="14647660"/>
                </a:lnTo>
                <a:lnTo>
                  <a:pt x="0" y="146476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6793149">
            <a:off x="13648912" y="6418903"/>
            <a:ext cx="7527211" cy="8149539"/>
          </a:xfrm>
          <a:custGeom>
            <a:avLst/>
            <a:gdLst/>
            <a:ahLst/>
            <a:cxnLst/>
            <a:rect r="r" b="b" t="t" l="l"/>
            <a:pathLst>
              <a:path h="8149539" w="7527211">
                <a:moveTo>
                  <a:pt x="0" y="0"/>
                </a:moveTo>
                <a:lnTo>
                  <a:pt x="7527211" y="0"/>
                </a:lnTo>
                <a:lnTo>
                  <a:pt x="7527211" y="8149540"/>
                </a:lnTo>
                <a:lnTo>
                  <a:pt x="0" y="81495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6342428">
            <a:off x="-3763605" y="-4074770"/>
            <a:ext cx="7527211" cy="8149539"/>
          </a:xfrm>
          <a:custGeom>
            <a:avLst/>
            <a:gdLst/>
            <a:ahLst/>
            <a:cxnLst/>
            <a:rect r="r" b="b" t="t" l="l"/>
            <a:pathLst>
              <a:path h="8149539" w="7527211">
                <a:moveTo>
                  <a:pt x="0" y="0"/>
                </a:moveTo>
                <a:lnTo>
                  <a:pt x="7527210" y="0"/>
                </a:lnTo>
                <a:lnTo>
                  <a:pt x="7527210" y="8149540"/>
                </a:lnTo>
                <a:lnTo>
                  <a:pt x="0" y="81495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5076644" y="1178297"/>
            <a:ext cx="2724269" cy="2905369"/>
            <a:chOff x="0" y="0"/>
            <a:chExt cx="3632358" cy="387382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751658" y="0"/>
              <a:ext cx="2190362" cy="3441997"/>
            </a:xfrm>
            <a:custGeom>
              <a:avLst/>
              <a:gdLst/>
              <a:ahLst/>
              <a:cxnLst/>
              <a:rect r="r" b="b" t="t" l="l"/>
              <a:pathLst>
                <a:path h="3441997" w="2190362">
                  <a:moveTo>
                    <a:pt x="0" y="0"/>
                  </a:moveTo>
                  <a:lnTo>
                    <a:pt x="2190362" y="0"/>
                  </a:lnTo>
                  <a:lnTo>
                    <a:pt x="2190362" y="3441997"/>
                  </a:lnTo>
                  <a:lnTo>
                    <a:pt x="0" y="34419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0" y="2221287"/>
              <a:ext cx="1503316" cy="1401588"/>
            </a:xfrm>
            <a:custGeom>
              <a:avLst/>
              <a:gdLst/>
              <a:ahLst/>
              <a:cxnLst/>
              <a:rect r="r" b="b" t="t" l="l"/>
              <a:pathLst>
                <a:path h="1401588" w="1503316">
                  <a:moveTo>
                    <a:pt x="0" y="0"/>
                  </a:moveTo>
                  <a:lnTo>
                    <a:pt x="1503316" y="0"/>
                  </a:lnTo>
                  <a:lnTo>
                    <a:pt x="1503316" y="1401588"/>
                  </a:lnTo>
                  <a:lnTo>
                    <a:pt x="0" y="14015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886198" y="1671100"/>
              <a:ext cx="1746160" cy="2202725"/>
            </a:xfrm>
            <a:custGeom>
              <a:avLst/>
              <a:gdLst/>
              <a:ahLst/>
              <a:cxnLst/>
              <a:rect r="r" b="b" t="t" l="l"/>
              <a:pathLst>
                <a:path h="2202725" w="1746160">
                  <a:moveTo>
                    <a:pt x="0" y="0"/>
                  </a:moveTo>
                  <a:lnTo>
                    <a:pt x="1746160" y="0"/>
                  </a:lnTo>
                  <a:lnTo>
                    <a:pt x="1746160" y="2202725"/>
                  </a:lnTo>
                  <a:lnTo>
                    <a:pt x="0" y="22027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9" id="9"/>
          <p:cNvSpPr txBox="true"/>
          <p:nvPr/>
        </p:nvSpPr>
        <p:spPr>
          <a:xfrm rot="0">
            <a:off x="5045453" y="1532431"/>
            <a:ext cx="7709068" cy="12541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999"/>
              </a:lnSpc>
            </a:pPr>
            <a:r>
              <a:rPr lang="en-US" sz="7999" spc="-159">
                <a:solidFill>
                  <a:srgbClr val="2A2E30"/>
                </a:solidFill>
                <a:latin typeface="Arsenal"/>
                <a:ea typeface="Arsenal"/>
                <a:cs typeface="Arsenal"/>
                <a:sym typeface="Arsenal"/>
              </a:rPr>
              <a:t>Problem Statement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58188" y="4215518"/>
            <a:ext cx="17629812" cy="37723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28689" indent="-464344" lvl="1">
              <a:lnSpc>
                <a:spcPts val="6022"/>
              </a:lnSpc>
              <a:buFont typeface="Arial"/>
              <a:buChar char="•"/>
            </a:pPr>
            <a:r>
              <a:rPr lang="en-US" sz="4301">
                <a:solidFill>
                  <a:srgbClr val="2A2E30"/>
                </a:solidFill>
                <a:latin typeface="Radley"/>
                <a:ea typeface="Radley"/>
                <a:cs typeface="Radley"/>
                <a:sym typeface="Radley"/>
              </a:rPr>
              <a:t>Medication prices surged by up to 200% since 2019.</a:t>
            </a:r>
          </a:p>
          <a:p>
            <a:pPr algn="l" marL="928689" indent="-464344" lvl="1">
              <a:lnSpc>
                <a:spcPts val="6022"/>
              </a:lnSpc>
              <a:buFont typeface="Arial"/>
              <a:buChar char="•"/>
            </a:pPr>
            <a:r>
              <a:rPr lang="en-US" sz="4301">
                <a:solidFill>
                  <a:srgbClr val="2A2E30"/>
                </a:solidFill>
                <a:latin typeface="Radley"/>
                <a:ea typeface="Radley"/>
                <a:cs typeface="Radley"/>
                <a:sym typeface="Radley"/>
              </a:rPr>
              <a:t>High prevalence of diabetes (26.7%) and heart diseases (29% of deaths).</a:t>
            </a:r>
          </a:p>
          <a:p>
            <a:pPr algn="l" marL="928689" indent="-464344" lvl="1">
              <a:lnSpc>
                <a:spcPts val="6022"/>
              </a:lnSpc>
              <a:buFont typeface="Arial"/>
              <a:buChar char="•"/>
            </a:pPr>
            <a:r>
              <a:rPr lang="en-US" sz="4301">
                <a:solidFill>
                  <a:srgbClr val="2A2E30"/>
                </a:solidFill>
                <a:latin typeface="Radley"/>
                <a:ea typeface="Radley"/>
                <a:cs typeface="Radley"/>
                <a:sym typeface="Radley"/>
              </a:rPr>
              <a:t>Corruption in healthcare exacerbates affordability issues.</a:t>
            </a:r>
          </a:p>
          <a:p>
            <a:pPr algn="l" marL="928689" indent="-464344" lvl="1">
              <a:lnSpc>
                <a:spcPts val="6022"/>
              </a:lnSpc>
              <a:buFont typeface="Arial"/>
              <a:buChar char="•"/>
            </a:pPr>
            <a:r>
              <a:rPr lang="en-US" sz="4301">
                <a:solidFill>
                  <a:srgbClr val="2A2E30"/>
                </a:solidFill>
                <a:latin typeface="Radley"/>
                <a:ea typeface="Radley"/>
                <a:cs typeface="Radley"/>
                <a:sym typeface="Radley"/>
              </a:rPr>
              <a:t>40% of Pakistanis live below the poverty line as of 2024.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7607421" y="9134475"/>
            <a:ext cx="409337" cy="11516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97"/>
              </a:lnSpc>
            </a:pPr>
            <a:r>
              <a:rPr lang="en-US" sz="6783">
                <a:solidFill>
                  <a:srgbClr val="FFFFFF"/>
                </a:solidFill>
                <a:latin typeface="Arsenal"/>
                <a:ea typeface="Arsenal"/>
                <a:cs typeface="Arsenal"/>
                <a:sym typeface="Arsenal"/>
              </a:rPr>
              <a:t>2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253768" y="0"/>
            <a:ext cx="7755784" cy="11111844"/>
            <a:chOff x="0" y="0"/>
            <a:chExt cx="2042676" cy="292657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042676" cy="2926576"/>
            </a:xfrm>
            <a:custGeom>
              <a:avLst/>
              <a:gdLst/>
              <a:ahLst/>
              <a:cxnLst/>
              <a:rect r="r" b="b" t="t" l="l"/>
              <a:pathLst>
                <a:path h="2926576" w="2042676">
                  <a:moveTo>
                    <a:pt x="99821" y="0"/>
                  </a:moveTo>
                  <a:lnTo>
                    <a:pt x="1942854" y="0"/>
                  </a:lnTo>
                  <a:cubicBezTo>
                    <a:pt x="1997984" y="0"/>
                    <a:pt x="2042676" y="44691"/>
                    <a:pt x="2042676" y="99821"/>
                  </a:cubicBezTo>
                  <a:lnTo>
                    <a:pt x="2042676" y="2826755"/>
                  </a:lnTo>
                  <a:cubicBezTo>
                    <a:pt x="2042676" y="2853229"/>
                    <a:pt x="2032159" y="2878619"/>
                    <a:pt x="2013439" y="2897339"/>
                  </a:cubicBezTo>
                  <a:cubicBezTo>
                    <a:pt x="1994718" y="2916059"/>
                    <a:pt x="1969328" y="2926576"/>
                    <a:pt x="1942854" y="2926576"/>
                  </a:cubicBezTo>
                  <a:lnTo>
                    <a:pt x="99821" y="2926576"/>
                  </a:lnTo>
                  <a:cubicBezTo>
                    <a:pt x="44691" y="2926576"/>
                    <a:pt x="0" y="2881885"/>
                    <a:pt x="0" y="2826755"/>
                  </a:cubicBezTo>
                  <a:lnTo>
                    <a:pt x="0" y="99821"/>
                  </a:lnTo>
                  <a:cubicBezTo>
                    <a:pt x="0" y="44691"/>
                    <a:pt x="44691" y="0"/>
                    <a:pt x="99821" y="0"/>
                  </a:cubicBezTo>
                  <a:close/>
                </a:path>
              </a:pathLst>
            </a:custGeom>
            <a:solidFill>
              <a:srgbClr val="00436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042676" cy="29646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0" y="1637665"/>
            <a:ext cx="6709075" cy="6379721"/>
          </a:xfrm>
          <a:custGeom>
            <a:avLst/>
            <a:gdLst/>
            <a:ahLst/>
            <a:cxnLst/>
            <a:rect r="r" b="b" t="t" l="l"/>
            <a:pathLst>
              <a:path h="6379721" w="6709075">
                <a:moveTo>
                  <a:pt x="0" y="0"/>
                </a:moveTo>
                <a:lnTo>
                  <a:pt x="6709075" y="0"/>
                </a:lnTo>
                <a:lnTo>
                  <a:pt x="6709075" y="6379721"/>
                </a:lnTo>
                <a:lnTo>
                  <a:pt x="0" y="63797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7920067" y="2451218"/>
            <a:ext cx="3774875" cy="47688"/>
            <a:chOff x="0" y="0"/>
            <a:chExt cx="994206" cy="1256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994206" cy="12560"/>
            </a:xfrm>
            <a:custGeom>
              <a:avLst/>
              <a:gdLst/>
              <a:ahLst/>
              <a:cxnLst/>
              <a:rect r="r" b="b" t="t" l="l"/>
              <a:pathLst>
                <a:path h="12560" w="994206">
                  <a:moveTo>
                    <a:pt x="6280" y="0"/>
                  </a:moveTo>
                  <a:lnTo>
                    <a:pt x="987926" y="0"/>
                  </a:lnTo>
                  <a:cubicBezTo>
                    <a:pt x="989591" y="0"/>
                    <a:pt x="991189" y="662"/>
                    <a:pt x="992366" y="1839"/>
                  </a:cubicBezTo>
                  <a:cubicBezTo>
                    <a:pt x="993544" y="3017"/>
                    <a:pt x="994206" y="4614"/>
                    <a:pt x="994206" y="6280"/>
                  </a:cubicBezTo>
                  <a:lnTo>
                    <a:pt x="994206" y="6280"/>
                  </a:lnTo>
                  <a:cubicBezTo>
                    <a:pt x="994206" y="9748"/>
                    <a:pt x="991394" y="12560"/>
                    <a:pt x="987926" y="12560"/>
                  </a:cubicBezTo>
                  <a:lnTo>
                    <a:pt x="6280" y="12560"/>
                  </a:lnTo>
                  <a:cubicBezTo>
                    <a:pt x="4614" y="12560"/>
                    <a:pt x="3017" y="11898"/>
                    <a:pt x="1839" y="10721"/>
                  </a:cubicBezTo>
                  <a:cubicBezTo>
                    <a:pt x="662" y="9543"/>
                    <a:pt x="0" y="7946"/>
                    <a:pt x="0" y="6280"/>
                  </a:cubicBezTo>
                  <a:lnTo>
                    <a:pt x="0" y="6280"/>
                  </a:lnTo>
                  <a:cubicBezTo>
                    <a:pt x="0" y="4614"/>
                    <a:pt x="662" y="3017"/>
                    <a:pt x="1839" y="1839"/>
                  </a:cubicBezTo>
                  <a:cubicBezTo>
                    <a:pt x="3017" y="662"/>
                    <a:pt x="4614" y="0"/>
                    <a:pt x="6280" y="0"/>
                  </a:cubicBezTo>
                  <a:close/>
                </a:path>
              </a:pathLst>
            </a:custGeom>
            <a:solidFill>
              <a:srgbClr val="00AD9C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994206" cy="506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8092619" y="1123950"/>
            <a:ext cx="7316699" cy="11226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560"/>
              </a:lnSpc>
            </a:pPr>
            <a:r>
              <a:rPr lang="en-US" sz="8000" spc="-160">
                <a:solidFill>
                  <a:srgbClr val="000000"/>
                </a:solidFill>
                <a:latin typeface="Arsenal"/>
                <a:ea typeface="Arsenal"/>
                <a:cs typeface="Arsenal"/>
                <a:sym typeface="Arsenal"/>
              </a:rPr>
              <a:t>Problem Solution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920067" y="3745230"/>
            <a:ext cx="8764131" cy="27203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842002" indent="-421001" lvl="1">
              <a:lnSpc>
                <a:spcPts val="5459"/>
              </a:lnSpc>
              <a:buFont typeface="Arial"/>
              <a:buChar char="•"/>
            </a:pPr>
            <a:r>
              <a:rPr lang="en-US" sz="3899">
                <a:solidFill>
                  <a:srgbClr val="000000"/>
                </a:solidFill>
                <a:latin typeface="Radley"/>
                <a:ea typeface="Radley"/>
                <a:cs typeface="Radley"/>
                <a:sym typeface="Radley"/>
              </a:rPr>
              <a:t>MedTrove Mobile Application: </a:t>
            </a:r>
          </a:p>
          <a:p>
            <a:pPr algn="just" marL="842002" indent="-421001" lvl="1">
              <a:lnSpc>
                <a:spcPts val="5459"/>
              </a:lnSpc>
              <a:buFont typeface="Arial"/>
              <a:buChar char="•"/>
            </a:pPr>
            <a:r>
              <a:rPr lang="en-US" sz="3899">
                <a:solidFill>
                  <a:srgbClr val="000000"/>
                </a:solidFill>
                <a:latin typeface="Radley"/>
                <a:ea typeface="Radley"/>
                <a:cs typeface="Radley"/>
                <a:sym typeface="Radley"/>
              </a:rPr>
              <a:t>Search + Alternatives</a:t>
            </a:r>
          </a:p>
          <a:p>
            <a:pPr algn="just" marL="842002" indent="-421001" lvl="1">
              <a:lnSpc>
                <a:spcPts val="5459"/>
              </a:lnSpc>
              <a:buFont typeface="Arial"/>
              <a:buChar char="•"/>
            </a:pPr>
            <a:r>
              <a:rPr lang="en-US" sz="3899">
                <a:solidFill>
                  <a:srgbClr val="000000"/>
                </a:solidFill>
                <a:latin typeface="Radley"/>
                <a:ea typeface="Radley"/>
                <a:cs typeface="Radley"/>
                <a:sym typeface="Radley"/>
              </a:rPr>
              <a:t>Medibot</a:t>
            </a:r>
          </a:p>
          <a:p>
            <a:pPr algn="just" marL="842002" indent="-421001" lvl="1">
              <a:lnSpc>
                <a:spcPts val="5459"/>
              </a:lnSpc>
              <a:buFont typeface="Arial"/>
              <a:buChar char="•"/>
            </a:pPr>
            <a:r>
              <a:rPr lang="en-US" sz="3899">
                <a:solidFill>
                  <a:srgbClr val="000000"/>
                </a:solidFill>
                <a:latin typeface="Radley"/>
                <a:ea typeface="Radley"/>
                <a:cs typeface="Radley"/>
                <a:sym typeface="Radley"/>
              </a:rPr>
              <a:t>Online Doctor Consultations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7616969" y="9134475"/>
            <a:ext cx="409291" cy="1152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97"/>
              </a:lnSpc>
            </a:pPr>
            <a:r>
              <a:rPr lang="en-US" sz="6783">
                <a:solidFill>
                  <a:srgbClr val="000000"/>
                </a:solidFill>
                <a:latin typeface="Arsenal"/>
                <a:ea typeface="Arsenal"/>
                <a:cs typeface="Arsenal"/>
                <a:sym typeface="Arsenal"/>
              </a:rPr>
              <a:t>3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602060" y="3276008"/>
            <a:ext cx="9685940" cy="4671775"/>
            <a:chOff x="0" y="0"/>
            <a:chExt cx="2551029" cy="123042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551029" cy="1230426"/>
            </a:xfrm>
            <a:custGeom>
              <a:avLst/>
              <a:gdLst/>
              <a:ahLst/>
              <a:cxnLst/>
              <a:rect r="r" b="b" t="t" l="l"/>
              <a:pathLst>
                <a:path h="1230426" w="2551029">
                  <a:moveTo>
                    <a:pt x="9592" y="0"/>
                  </a:moveTo>
                  <a:lnTo>
                    <a:pt x="2541438" y="0"/>
                  </a:lnTo>
                  <a:cubicBezTo>
                    <a:pt x="2546735" y="0"/>
                    <a:pt x="2551029" y="4294"/>
                    <a:pt x="2551029" y="9592"/>
                  </a:cubicBezTo>
                  <a:lnTo>
                    <a:pt x="2551029" y="1220835"/>
                  </a:lnTo>
                  <a:cubicBezTo>
                    <a:pt x="2551029" y="1226132"/>
                    <a:pt x="2546735" y="1230426"/>
                    <a:pt x="2541438" y="1230426"/>
                  </a:cubicBezTo>
                  <a:lnTo>
                    <a:pt x="9592" y="1230426"/>
                  </a:lnTo>
                  <a:cubicBezTo>
                    <a:pt x="4294" y="1230426"/>
                    <a:pt x="0" y="1226132"/>
                    <a:pt x="0" y="1220835"/>
                  </a:cubicBezTo>
                  <a:lnTo>
                    <a:pt x="0" y="9592"/>
                  </a:lnTo>
                  <a:cubicBezTo>
                    <a:pt x="0" y="4294"/>
                    <a:pt x="4294" y="0"/>
                    <a:pt x="9592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85725"/>
              <a:ext cx="2551029" cy="13161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 marL="993135" indent="-496567" lvl="1">
                <a:lnSpc>
                  <a:spcPts val="6439"/>
                </a:lnSpc>
                <a:buFont typeface="Arial"/>
                <a:buChar char="•"/>
              </a:pPr>
              <a:r>
                <a:rPr lang="en-US" sz="4599">
                  <a:solidFill>
                    <a:srgbClr val="2A2E30"/>
                  </a:solidFill>
                  <a:latin typeface="Radley"/>
                  <a:ea typeface="Radley"/>
                  <a:cs typeface="Radley"/>
                  <a:sym typeface="Radley"/>
                </a:rPr>
                <a:t>Dawaii.com</a:t>
              </a:r>
            </a:p>
            <a:p>
              <a:pPr algn="l" marL="993135" indent="-496567" lvl="1">
                <a:lnSpc>
                  <a:spcPts val="6439"/>
                </a:lnSpc>
                <a:buFont typeface="Arial"/>
                <a:buChar char="•"/>
              </a:pPr>
              <a:r>
                <a:rPr lang="en-US" sz="4599">
                  <a:solidFill>
                    <a:srgbClr val="2A2E30"/>
                  </a:solidFill>
                  <a:latin typeface="Radley"/>
                  <a:ea typeface="Radley"/>
                  <a:cs typeface="Radley"/>
                  <a:sym typeface="Radley"/>
                </a:rPr>
                <a:t>Drugs.com</a:t>
              </a:r>
            </a:p>
            <a:p>
              <a:pPr algn="l" marL="993135" indent="-496567" lvl="1">
                <a:lnSpc>
                  <a:spcPts val="6439"/>
                </a:lnSpc>
                <a:buFont typeface="Arial"/>
                <a:buChar char="•"/>
              </a:pPr>
              <a:r>
                <a:rPr lang="en-US" sz="4599">
                  <a:solidFill>
                    <a:srgbClr val="2A2E30"/>
                  </a:solidFill>
                  <a:latin typeface="Radley"/>
                  <a:ea typeface="Radley"/>
                  <a:cs typeface="Radley"/>
                  <a:sym typeface="Radley"/>
                </a:rPr>
                <a:t>Pharmapedia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5529949">
            <a:off x="-6482015" y="-1201226"/>
            <a:ext cx="16333616" cy="13839027"/>
          </a:xfrm>
          <a:custGeom>
            <a:avLst/>
            <a:gdLst/>
            <a:ahLst/>
            <a:cxnLst/>
            <a:rect r="r" b="b" t="t" l="l"/>
            <a:pathLst>
              <a:path h="13839027" w="16333616">
                <a:moveTo>
                  <a:pt x="0" y="0"/>
                </a:moveTo>
                <a:lnTo>
                  <a:pt x="16333616" y="0"/>
                </a:lnTo>
                <a:lnTo>
                  <a:pt x="16333616" y="13839027"/>
                </a:lnTo>
                <a:lnTo>
                  <a:pt x="0" y="138390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3232614">
            <a:off x="-3407575" y="-3501735"/>
            <a:ext cx="7629624" cy="8260420"/>
          </a:xfrm>
          <a:custGeom>
            <a:avLst/>
            <a:gdLst/>
            <a:ahLst/>
            <a:cxnLst/>
            <a:rect r="r" b="b" t="t" l="l"/>
            <a:pathLst>
              <a:path h="8260420" w="7629624">
                <a:moveTo>
                  <a:pt x="0" y="0"/>
                </a:moveTo>
                <a:lnTo>
                  <a:pt x="7629625" y="0"/>
                </a:lnTo>
                <a:lnTo>
                  <a:pt x="7629625" y="8260420"/>
                </a:lnTo>
                <a:lnTo>
                  <a:pt x="0" y="826042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6793149">
            <a:off x="13648912" y="6418903"/>
            <a:ext cx="7527211" cy="8149539"/>
          </a:xfrm>
          <a:custGeom>
            <a:avLst/>
            <a:gdLst/>
            <a:ahLst/>
            <a:cxnLst/>
            <a:rect r="r" b="b" t="t" l="l"/>
            <a:pathLst>
              <a:path h="8149539" w="7527211">
                <a:moveTo>
                  <a:pt x="0" y="0"/>
                </a:moveTo>
                <a:lnTo>
                  <a:pt x="7527211" y="0"/>
                </a:lnTo>
                <a:lnTo>
                  <a:pt x="7527211" y="8149540"/>
                </a:lnTo>
                <a:lnTo>
                  <a:pt x="0" y="81495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127402" y="3276008"/>
            <a:ext cx="3585355" cy="3585355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2589967" y="409768"/>
            <a:ext cx="3402373" cy="3402373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2589967" y="6254313"/>
            <a:ext cx="3631839" cy="3631839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6901007" y="990600"/>
            <a:ext cx="9685940" cy="12541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999"/>
              </a:lnSpc>
            </a:pPr>
            <a:r>
              <a:rPr lang="en-US" sz="7999" spc="-159">
                <a:solidFill>
                  <a:srgbClr val="2A2E30"/>
                </a:solidFill>
                <a:latin typeface="Arsenal"/>
                <a:ea typeface="Arsenal"/>
                <a:cs typeface="Arsenal"/>
                <a:sym typeface="Arsenal"/>
              </a:rPr>
              <a:t>Existing Systems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7600098" y="9134475"/>
            <a:ext cx="423982" cy="11516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97"/>
              </a:lnSpc>
            </a:pPr>
            <a:r>
              <a:rPr lang="en-US" sz="6783">
                <a:solidFill>
                  <a:srgbClr val="FFFFFF"/>
                </a:solidFill>
                <a:latin typeface="Arsenal"/>
                <a:ea typeface="Arsenal"/>
                <a:cs typeface="Arsenal"/>
                <a:sym typeface="Arsenal"/>
              </a:rPr>
              <a:t>4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253768" y="0"/>
            <a:ext cx="7755784" cy="11111844"/>
            <a:chOff x="0" y="0"/>
            <a:chExt cx="2042676" cy="292657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042676" cy="2926576"/>
            </a:xfrm>
            <a:custGeom>
              <a:avLst/>
              <a:gdLst/>
              <a:ahLst/>
              <a:cxnLst/>
              <a:rect r="r" b="b" t="t" l="l"/>
              <a:pathLst>
                <a:path h="2926576" w="2042676">
                  <a:moveTo>
                    <a:pt x="99821" y="0"/>
                  </a:moveTo>
                  <a:lnTo>
                    <a:pt x="1942854" y="0"/>
                  </a:lnTo>
                  <a:cubicBezTo>
                    <a:pt x="1997984" y="0"/>
                    <a:pt x="2042676" y="44691"/>
                    <a:pt x="2042676" y="99821"/>
                  </a:cubicBezTo>
                  <a:lnTo>
                    <a:pt x="2042676" y="2826755"/>
                  </a:lnTo>
                  <a:cubicBezTo>
                    <a:pt x="2042676" y="2853229"/>
                    <a:pt x="2032159" y="2878619"/>
                    <a:pt x="2013439" y="2897339"/>
                  </a:cubicBezTo>
                  <a:cubicBezTo>
                    <a:pt x="1994718" y="2916059"/>
                    <a:pt x="1969328" y="2926576"/>
                    <a:pt x="1942854" y="2926576"/>
                  </a:cubicBezTo>
                  <a:lnTo>
                    <a:pt x="99821" y="2926576"/>
                  </a:lnTo>
                  <a:cubicBezTo>
                    <a:pt x="44691" y="2926576"/>
                    <a:pt x="0" y="2881885"/>
                    <a:pt x="0" y="2826755"/>
                  </a:cubicBezTo>
                  <a:lnTo>
                    <a:pt x="0" y="99821"/>
                  </a:lnTo>
                  <a:cubicBezTo>
                    <a:pt x="0" y="44691"/>
                    <a:pt x="44691" y="0"/>
                    <a:pt x="99821" y="0"/>
                  </a:cubicBezTo>
                  <a:close/>
                </a:path>
              </a:pathLst>
            </a:custGeom>
            <a:solidFill>
              <a:srgbClr val="1A445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042676" cy="29646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7920067" y="2451282"/>
            <a:ext cx="3348708" cy="47625"/>
            <a:chOff x="0" y="0"/>
            <a:chExt cx="881964" cy="1254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81964" cy="12543"/>
            </a:xfrm>
            <a:custGeom>
              <a:avLst/>
              <a:gdLst/>
              <a:ahLst/>
              <a:cxnLst/>
              <a:rect r="r" b="b" t="t" l="l"/>
              <a:pathLst>
                <a:path h="12543" w="881964">
                  <a:moveTo>
                    <a:pt x="6272" y="0"/>
                  </a:moveTo>
                  <a:lnTo>
                    <a:pt x="875693" y="0"/>
                  </a:lnTo>
                  <a:cubicBezTo>
                    <a:pt x="877356" y="0"/>
                    <a:pt x="878951" y="661"/>
                    <a:pt x="880127" y="1837"/>
                  </a:cubicBezTo>
                  <a:cubicBezTo>
                    <a:pt x="881303" y="3013"/>
                    <a:pt x="881964" y="4608"/>
                    <a:pt x="881964" y="6272"/>
                  </a:cubicBezTo>
                  <a:lnTo>
                    <a:pt x="881964" y="6272"/>
                  </a:lnTo>
                  <a:cubicBezTo>
                    <a:pt x="881964" y="7935"/>
                    <a:pt x="881303" y="9530"/>
                    <a:pt x="880127" y="10706"/>
                  </a:cubicBezTo>
                  <a:cubicBezTo>
                    <a:pt x="878951" y="11882"/>
                    <a:pt x="877356" y="12543"/>
                    <a:pt x="875693" y="12543"/>
                  </a:cubicBezTo>
                  <a:lnTo>
                    <a:pt x="6272" y="12543"/>
                  </a:lnTo>
                  <a:cubicBezTo>
                    <a:pt x="4608" y="12543"/>
                    <a:pt x="3013" y="11882"/>
                    <a:pt x="1837" y="10706"/>
                  </a:cubicBezTo>
                  <a:cubicBezTo>
                    <a:pt x="661" y="9530"/>
                    <a:pt x="0" y="7935"/>
                    <a:pt x="0" y="6272"/>
                  </a:cubicBezTo>
                  <a:lnTo>
                    <a:pt x="0" y="6272"/>
                  </a:lnTo>
                  <a:cubicBezTo>
                    <a:pt x="0" y="4608"/>
                    <a:pt x="661" y="3013"/>
                    <a:pt x="1837" y="1837"/>
                  </a:cubicBezTo>
                  <a:cubicBezTo>
                    <a:pt x="3013" y="661"/>
                    <a:pt x="4608" y="0"/>
                    <a:pt x="6272" y="0"/>
                  </a:cubicBezTo>
                  <a:close/>
                </a:path>
              </a:pathLst>
            </a:custGeom>
            <a:solidFill>
              <a:srgbClr val="00AD9C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881964" cy="506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196756" y="1637665"/>
            <a:ext cx="4058689" cy="7200900"/>
          </a:xfrm>
          <a:custGeom>
            <a:avLst/>
            <a:gdLst/>
            <a:ahLst/>
            <a:cxnLst/>
            <a:rect r="r" b="b" t="t" l="l"/>
            <a:pathLst>
              <a:path h="7200900" w="4058689">
                <a:moveTo>
                  <a:pt x="0" y="0"/>
                </a:moveTo>
                <a:lnTo>
                  <a:pt x="4058689" y="0"/>
                </a:lnTo>
                <a:lnTo>
                  <a:pt x="4058689" y="7200900"/>
                </a:lnTo>
                <a:lnTo>
                  <a:pt x="0" y="7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8092619" y="1123950"/>
            <a:ext cx="4361156" cy="11226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560"/>
              </a:lnSpc>
            </a:pPr>
            <a:r>
              <a:rPr lang="en-US" sz="8000" spc="-160">
                <a:solidFill>
                  <a:srgbClr val="000000"/>
                </a:solidFill>
                <a:latin typeface="Arsenal"/>
                <a:ea typeface="Arsenal"/>
                <a:cs typeface="Arsenal"/>
                <a:sym typeface="Arsenal"/>
              </a:rPr>
              <a:t>Goals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680036" y="3716954"/>
            <a:ext cx="9135076" cy="44299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091945" indent="-545973" lvl="1">
              <a:lnSpc>
                <a:spcPts val="7080"/>
              </a:lnSpc>
              <a:buFont typeface="Arial"/>
              <a:buChar char="•"/>
            </a:pPr>
            <a:r>
              <a:rPr lang="en-US" sz="5057">
                <a:solidFill>
                  <a:srgbClr val="000000"/>
                </a:solidFill>
                <a:latin typeface="Radley"/>
                <a:ea typeface="Radley"/>
                <a:cs typeface="Radley"/>
                <a:sym typeface="Radley"/>
              </a:rPr>
              <a:t>Streamlined medication management </a:t>
            </a:r>
          </a:p>
          <a:p>
            <a:pPr algn="l" marL="1091945" indent="-545973" lvl="1">
              <a:lnSpc>
                <a:spcPts val="7080"/>
              </a:lnSpc>
              <a:buFont typeface="Arial"/>
              <a:buChar char="•"/>
            </a:pPr>
            <a:r>
              <a:rPr lang="en-US" sz="5057">
                <a:solidFill>
                  <a:srgbClr val="000000"/>
                </a:solidFill>
                <a:latin typeface="Radley"/>
                <a:ea typeface="Radley"/>
                <a:cs typeface="Radley"/>
                <a:sym typeface="Radley"/>
              </a:rPr>
              <a:t>Informed decision making </a:t>
            </a:r>
          </a:p>
          <a:p>
            <a:pPr algn="l" marL="1091945" indent="-545973" lvl="1">
              <a:lnSpc>
                <a:spcPts val="7080"/>
              </a:lnSpc>
              <a:buFont typeface="Arial"/>
              <a:buChar char="•"/>
            </a:pPr>
            <a:r>
              <a:rPr lang="en-US" sz="5057">
                <a:solidFill>
                  <a:srgbClr val="000000"/>
                </a:solidFill>
                <a:latin typeface="Radley"/>
                <a:ea typeface="Radley"/>
                <a:cs typeface="Radley"/>
                <a:sym typeface="Radley"/>
              </a:rPr>
              <a:t>Personalised health insights </a:t>
            </a:r>
          </a:p>
          <a:p>
            <a:pPr algn="l">
              <a:lnSpc>
                <a:spcPts val="7080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17611746" y="9134475"/>
            <a:ext cx="400687" cy="1152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97"/>
              </a:lnSpc>
            </a:pPr>
            <a:r>
              <a:rPr lang="en-US" sz="6783">
                <a:solidFill>
                  <a:srgbClr val="000000"/>
                </a:solidFill>
                <a:latin typeface="Arsenal"/>
                <a:ea typeface="Arsenal"/>
                <a:cs typeface="Arsenal"/>
                <a:sym typeface="Arsenal"/>
              </a:rPr>
              <a:t>5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304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1582953" y="-2189453"/>
            <a:ext cx="10944138" cy="14665905"/>
            <a:chOff x="0" y="0"/>
            <a:chExt cx="790745" cy="105965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90745" cy="1059653"/>
            </a:xfrm>
            <a:custGeom>
              <a:avLst/>
              <a:gdLst/>
              <a:ahLst/>
              <a:cxnLst/>
              <a:rect r="r" b="b" t="t" l="l"/>
              <a:pathLst>
                <a:path h="1059653" w="790745">
                  <a:moveTo>
                    <a:pt x="263724" y="19070"/>
                  </a:moveTo>
                  <a:cubicBezTo>
                    <a:pt x="304133" y="7556"/>
                    <a:pt x="350352" y="0"/>
                    <a:pt x="395585" y="0"/>
                  </a:cubicBezTo>
                  <a:cubicBezTo>
                    <a:pt x="440820" y="0"/>
                    <a:pt x="484348" y="6476"/>
                    <a:pt x="524460" y="17990"/>
                  </a:cubicBezTo>
                  <a:cubicBezTo>
                    <a:pt x="525314" y="18350"/>
                    <a:pt x="526168" y="18350"/>
                    <a:pt x="527021" y="18710"/>
                  </a:cubicBezTo>
                  <a:cubicBezTo>
                    <a:pt x="677659" y="64765"/>
                    <a:pt x="788611" y="186379"/>
                    <a:pt x="790745" y="333985"/>
                  </a:cubicBezTo>
                  <a:lnTo>
                    <a:pt x="790745" y="1059653"/>
                  </a:lnTo>
                  <a:lnTo>
                    <a:pt x="0" y="1059653"/>
                  </a:lnTo>
                  <a:lnTo>
                    <a:pt x="0" y="334524"/>
                  </a:lnTo>
                  <a:cubicBezTo>
                    <a:pt x="2134" y="185660"/>
                    <a:pt x="111379" y="64045"/>
                    <a:pt x="263724" y="19070"/>
                  </a:cubicBezTo>
                  <a:close/>
                </a:path>
              </a:pathLst>
            </a:custGeom>
            <a:solidFill>
              <a:srgbClr val="F7F8F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88900"/>
              <a:ext cx="790745" cy="9707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8700" y="2451217"/>
            <a:ext cx="4530458" cy="47690"/>
            <a:chOff x="0" y="0"/>
            <a:chExt cx="1193207" cy="1256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193207" cy="12560"/>
            </a:xfrm>
            <a:custGeom>
              <a:avLst/>
              <a:gdLst/>
              <a:ahLst/>
              <a:cxnLst/>
              <a:rect r="r" b="b" t="t" l="l"/>
              <a:pathLst>
                <a:path h="12560" w="1193207">
                  <a:moveTo>
                    <a:pt x="6280" y="0"/>
                  </a:moveTo>
                  <a:lnTo>
                    <a:pt x="1186927" y="0"/>
                  </a:lnTo>
                  <a:cubicBezTo>
                    <a:pt x="1190395" y="0"/>
                    <a:pt x="1193207" y="2812"/>
                    <a:pt x="1193207" y="6280"/>
                  </a:cubicBezTo>
                  <a:lnTo>
                    <a:pt x="1193207" y="6280"/>
                  </a:lnTo>
                  <a:cubicBezTo>
                    <a:pt x="1193207" y="7946"/>
                    <a:pt x="1192545" y="9543"/>
                    <a:pt x="1191368" y="10721"/>
                  </a:cubicBezTo>
                  <a:cubicBezTo>
                    <a:pt x="1190190" y="11899"/>
                    <a:pt x="1188593" y="12560"/>
                    <a:pt x="1186927" y="12560"/>
                  </a:cubicBezTo>
                  <a:lnTo>
                    <a:pt x="6280" y="12560"/>
                  </a:lnTo>
                  <a:cubicBezTo>
                    <a:pt x="4615" y="12560"/>
                    <a:pt x="3017" y="11899"/>
                    <a:pt x="1839" y="10721"/>
                  </a:cubicBezTo>
                  <a:cubicBezTo>
                    <a:pt x="662" y="9543"/>
                    <a:pt x="0" y="7946"/>
                    <a:pt x="0" y="6280"/>
                  </a:cubicBezTo>
                  <a:lnTo>
                    <a:pt x="0" y="6280"/>
                  </a:lnTo>
                  <a:cubicBezTo>
                    <a:pt x="0" y="4615"/>
                    <a:pt x="662" y="3017"/>
                    <a:pt x="1839" y="1839"/>
                  </a:cubicBezTo>
                  <a:cubicBezTo>
                    <a:pt x="3017" y="662"/>
                    <a:pt x="4615" y="0"/>
                    <a:pt x="6280" y="0"/>
                  </a:cubicBezTo>
                  <a:close/>
                </a:path>
              </a:pathLst>
            </a:custGeom>
            <a:solidFill>
              <a:srgbClr val="F7F8FD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193207" cy="506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2562071" y="1942524"/>
            <a:ext cx="4725804" cy="6401952"/>
          </a:xfrm>
          <a:custGeom>
            <a:avLst/>
            <a:gdLst/>
            <a:ahLst/>
            <a:cxnLst/>
            <a:rect r="r" b="b" t="t" l="l"/>
            <a:pathLst>
              <a:path h="6401952" w="4725804">
                <a:moveTo>
                  <a:pt x="0" y="0"/>
                </a:moveTo>
                <a:lnTo>
                  <a:pt x="4725804" y="0"/>
                </a:lnTo>
                <a:lnTo>
                  <a:pt x="4725804" y="6401952"/>
                </a:lnTo>
                <a:lnTo>
                  <a:pt x="0" y="64019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28700" y="514985"/>
            <a:ext cx="4912704" cy="11226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560"/>
              </a:lnSpc>
            </a:pPr>
            <a:r>
              <a:rPr lang="en-US" sz="8000" spc="-160">
                <a:solidFill>
                  <a:srgbClr val="2A2E30"/>
                </a:solidFill>
                <a:latin typeface="Arsenal"/>
                <a:ea typeface="Arsenal"/>
                <a:cs typeface="Arsenal"/>
                <a:sym typeface="Arsenal"/>
              </a:rPr>
              <a:t>Scope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2651486"/>
            <a:ext cx="9387882" cy="66068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1021185" indent="-510593" lvl="1">
              <a:lnSpc>
                <a:spcPts val="6621"/>
              </a:lnSpc>
              <a:buFont typeface="Arial"/>
              <a:buChar char="•"/>
            </a:pPr>
            <a:r>
              <a:rPr lang="en-US" sz="4729">
                <a:solidFill>
                  <a:srgbClr val="2A2E30"/>
                </a:solidFill>
                <a:latin typeface="Radley"/>
                <a:ea typeface="Radley"/>
                <a:cs typeface="Radley"/>
                <a:sym typeface="Radley"/>
              </a:rPr>
              <a:t>Cross-Platform Application</a:t>
            </a:r>
          </a:p>
          <a:p>
            <a:pPr algn="just" marL="1021185" indent="-510593" lvl="1">
              <a:lnSpc>
                <a:spcPts val="6621"/>
              </a:lnSpc>
              <a:buFont typeface="Arial"/>
              <a:buChar char="•"/>
            </a:pPr>
            <a:r>
              <a:rPr lang="en-US" sz="4729">
                <a:solidFill>
                  <a:srgbClr val="2A2E30"/>
                </a:solidFill>
                <a:latin typeface="Radley"/>
                <a:ea typeface="Radley"/>
                <a:cs typeface="Radley"/>
                <a:sym typeface="Radley"/>
              </a:rPr>
              <a:t>User Account Management</a:t>
            </a:r>
          </a:p>
          <a:p>
            <a:pPr algn="just" marL="1021185" indent="-510593" lvl="1">
              <a:lnSpc>
                <a:spcPts val="6621"/>
              </a:lnSpc>
              <a:buFont typeface="Arial"/>
              <a:buChar char="•"/>
            </a:pPr>
            <a:r>
              <a:rPr lang="en-US" sz="4729">
                <a:solidFill>
                  <a:srgbClr val="2A2E30"/>
                </a:solidFill>
                <a:latin typeface="Radley"/>
                <a:ea typeface="Radley"/>
                <a:cs typeface="Radley"/>
                <a:sym typeface="Radley"/>
              </a:rPr>
              <a:t>Medication Search</a:t>
            </a:r>
          </a:p>
          <a:p>
            <a:pPr algn="just" marL="1021185" indent="-510593" lvl="1">
              <a:lnSpc>
                <a:spcPts val="6621"/>
              </a:lnSpc>
              <a:buFont typeface="Arial"/>
              <a:buChar char="•"/>
            </a:pPr>
            <a:r>
              <a:rPr lang="en-US" sz="4729">
                <a:solidFill>
                  <a:srgbClr val="2A2E30"/>
                </a:solidFill>
                <a:latin typeface="Radley"/>
                <a:ea typeface="Radley"/>
                <a:cs typeface="Radley"/>
                <a:sym typeface="Radley"/>
              </a:rPr>
              <a:t>Shopping Cart and Checkout</a:t>
            </a:r>
          </a:p>
          <a:p>
            <a:pPr algn="just" marL="1021185" indent="-510593" lvl="1">
              <a:lnSpc>
                <a:spcPts val="6621"/>
              </a:lnSpc>
              <a:buFont typeface="Arial"/>
              <a:buChar char="•"/>
            </a:pPr>
            <a:r>
              <a:rPr lang="en-US" sz="4729">
                <a:solidFill>
                  <a:srgbClr val="2A2E30"/>
                </a:solidFill>
                <a:latin typeface="Radley"/>
                <a:ea typeface="Radley"/>
                <a:cs typeface="Radley"/>
                <a:sym typeface="Radley"/>
              </a:rPr>
              <a:t>Drug Interaction Checker</a:t>
            </a:r>
          </a:p>
          <a:p>
            <a:pPr algn="just" marL="1021185" indent="-510593" lvl="1">
              <a:lnSpc>
                <a:spcPts val="6621"/>
              </a:lnSpc>
              <a:buFont typeface="Arial"/>
              <a:buChar char="•"/>
            </a:pPr>
            <a:r>
              <a:rPr lang="en-US" sz="4729">
                <a:solidFill>
                  <a:srgbClr val="2A2E30"/>
                </a:solidFill>
                <a:latin typeface="Radley"/>
                <a:ea typeface="Radley"/>
                <a:cs typeface="Radley"/>
                <a:sym typeface="Radley"/>
              </a:rPr>
              <a:t>Medibot</a:t>
            </a:r>
          </a:p>
          <a:p>
            <a:pPr algn="just" marL="1021185" indent="-510593" lvl="1">
              <a:lnSpc>
                <a:spcPts val="6621"/>
              </a:lnSpc>
              <a:buFont typeface="Arial"/>
              <a:buChar char="•"/>
            </a:pPr>
            <a:r>
              <a:rPr lang="en-US" sz="4729">
                <a:solidFill>
                  <a:srgbClr val="2A2E30"/>
                </a:solidFill>
                <a:latin typeface="Radley"/>
                <a:ea typeface="Radley"/>
                <a:cs typeface="Radley"/>
                <a:sym typeface="Radley"/>
              </a:rPr>
              <a:t>Online Consultations</a:t>
            </a:r>
          </a:p>
          <a:p>
            <a:pPr algn="just" marL="1021185" indent="-510593" lvl="1">
              <a:lnSpc>
                <a:spcPts val="6621"/>
              </a:lnSpc>
              <a:buFont typeface="Arial"/>
              <a:buChar char="•"/>
            </a:pPr>
            <a:r>
              <a:rPr lang="en-US" sz="4729">
                <a:solidFill>
                  <a:srgbClr val="2A2E30"/>
                </a:solidFill>
                <a:latin typeface="Radley"/>
                <a:ea typeface="Radley"/>
                <a:cs typeface="Radley"/>
                <a:sym typeface="Radley"/>
              </a:rPr>
              <a:t>Donations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7589383" y="9134475"/>
            <a:ext cx="445413" cy="11516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97"/>
              </a:lnSpc>
            </a:pPr>
            <a:r>
              <a:rPr lang="en-US" sz="6783">
                <a:solidFill>
                  <a:srgbClr val="FFFFFF"/>
                </a:solidFill>
                <a:latin typeface="Arsenal"/>
                <a:ea typeface="Arsenal"/>
                <a:cs typeface="Arsenal"/>
                <a:sym typeface="Arsenal"/>
              </a:rPr>
              <a:t>6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835238" y="-828653"/>
            <a:ext cx="22703850" cy="12770916"/>
          </a:xfrm>
          <a:custGeom>
            <a:avLst/>
            <a:gdLst/>
            <a:ahLst/>
            <a:cxnLst/>
            <a:rect r="r" b="b" t="t" l="l"/>
            <a:pathLst>
              <a:path h="12770916" w="22703850">
                <a:moveTo>
                  <a:pt x="0" y="0"/>
                </a:moveTo>
                <a:lnTo>
                  <a:pt x="22703851" y="0"/>
                </a:lnTo>
                <a:lnTo>
                  <a:pt x="22703851" y="12770916"/>
                </a:lnTo>
                <a:lnTo>
                  <a:pt x="0" y="127709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6793149">
            <a:off x="13992580" y="7174973"/>
            <a:ext cx="7527211" cy="8149539"/>
          </a:xfrm>
          <a:custGeom>
            <a:avLst/>
            <a:gdLst/>
            <a:ahLst/>
            <a:cxnLst/>
            <a:rect r="r" b="b" t="t" l="l"/>
            <a:pathLst>
              <a:path h="8149539" w="7527211">
                <a:moveTo>
                  <a:pt x="0" y="0"/>
                </a:moveTo>
                <a:lnTo>
                  <a:pt x="7527211" y="0"/>
                </a:lnTo>
                <a:lnTo>
                  <a:pt x="7527211" y="8149539"/>
                </a:lnTo>
                <a:lnTo>
                  <a:pt x="0" y="814953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6342428">
            <a:off x="-4382208" y="-4372615"/>
            <a:ext cx="7527211" cy="8149539"/>
          </a:xfrm>
          <a:custGeom>
            <a:avLst/>
            <a:gdLst/>
            <a:ahLst/>
            <a:cxnLst/>
            <a:rect r="r" b="b" t="t" l="l"/>
            <a:pathLst>
              <a:path h="8149539" w="7527211">
                <a:moveTo>
                  <a:pt x="0" y="0"/>
                </a:moveTo>
                <a:lnTo>
                  <a:pt x="7527211" y="0"/>
                </a:lnTo>
                <a:lnTo>
                  <a:pt x="7527211" y="8149539"/>
                </a:lnTo>
                <a:lnTo>
                  <a:pt x="0" y="814953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7630698" y="9134475"/>
            <a:ext cx="362783" cy="11516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97"/>
              </a:lnSpc>
            </a:pPr>
            <a:r>
              <a:rPr lang="en-US" sz="6783">
                <a:solidFill>
                  <a:srgbClr val="FFFFFF"/>
                </a:solidFill>
                <a:latin typeface="Arsenal"/>
                <a:ea typeface="Arsenal"/>
                <a:cs typeface="Arsenal"/>
                <a:sym typeface="Arsenal"/>
              </a:rPr>
              <a:t>7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175407" y="-76200"/>
            <a:ext cx="6618059" cy="1377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00"/>
              </a:lnSpc>
              <a:spcBef>
                <a:spcPct val="0"/>
              </a:spcBef>
            </a:pPr>
            <a:r>
              <a:rPr lang="en-US" sz="8000">
                <a:solidFill>
                  <a:srgbClr val="000000"/>
                </a:solidFill>
                <a:latin typeface="Arsenal"/>
                <a:ea typeface="Arsenal"/>
                <a:cs typeface="Arsenal"/>
                <a:sym typeface="Arsenal"/>
              </a:rPr>
              <a:t>Process Flow 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6342428">
            <a:off x="-4382208" y="-4372615"/>
            <a:ext cx="7527211" cy="8149539"/>
          </a:xfrm>
          <a:custGeom>
            <a:avLst/>
            <a:gdLst/>
            <a:ahLst/>
            <a:cxnLst/>
            <a:rect r="r" b="b" t="t" l="l"/>
            <a:pathLst>
              <a:path h="8149539" w="7527211">
                <a:moveTo>
                  <a:pt x="0" y="0"/>
                </a:moveTo>
                <a:lnTo>
                  <a:pt x="7527211" y="0"/>
                </a:lnTo>
                <a:lnTo>
                  <a:pt x="7527211" y="8149539"/>
                </a:lnTo>
                <a:lnTo>
                  <a:pt x="0" y="81495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2478276"/>
            <a:ext cx="2983706" cy="7035126"/>
            <a:chOff x="0" y="0"/>
            <a:chExt cx="3978275" cy="938016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30291" y="0"/>
              <a:ext cx="3917692" cy="8497086"/>
            </a:xfrm>
            <a:custGeom>
              <a:avLst/>
              <a:gdLst/>
              <a:ahLst/>
              <a:cxnLst/>
              <a:rect r="r" b="b" t="t" l="l"/>
              <a:pathLst>
                <a:path h="8497086" w="3917692">
                  <a:moveTo>
                    <a:pt x="0" y="0"/>
                  </a:moveTo>
                  <a:lnTo>
                    <a:pt x="3917693" y="0"/>
                  </a:lnTo>
                  <a:lnTo>
                    <a:pt x="3917693" y="8497086"/>
                  </a:lnTo>
                  <a:lnTo>
                    <a:pt x="0" y="84970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sp>
          <p:nvSpPr>
            <p:cNvPr name="TextBox 5" id="5"/>
            <p:cNvSpPr txBox="true"/>
            <p:nvPr/>
          </p:nvSpPr>
          <p:spPr>
            <a:xfrm rot="0">
              <a:off x="0" y="8672567"/>
              <a:ext cx="3978275" cy="7076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48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000000"/>
                  </a:solidFill>
                  <a:latin typeface="Radley"/>
                  <a:ea typeface="Radley"/>
                  <a:cs typeface="Radley"/>
                  <a:sym typeface="Radley"/>
                </a:rPr>
                <a:t>Search Medicine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9794284" y="2478276"/>
            <a:ext cx="3795564" cy="7035126"/>
            <a:chOff x="0" y="0"/>
            <a:chExt cx="5060752" cy="938016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368442" y="0"/>
              <a:ext cx="3924411" cy="8494450"/>
            </a:xfrm>
            <a:custGeom>
              <a:avLst/>
              <a:gdLst/>
              <a:ahLst/>
              <a:cxnLst/>
              <a:rect r="r" b="b" t="t" l="l"/>
              <a:pathLst>
                <a:path h="8494450" w="3924411">
                  <a:moveTo>
                    <a:pt x="0" y="0"/>
                  </a:moveTo>
                  <a:lnTo>
                    <a:pt x="3924411" y="0"/>
                  </a:lnTo>
                  <a:lnTo>
                    <a:pt x="3924411" y="8494450"/>
                  </a:lnTo>
                  <a:lnTo>
                    <a:pt x="0" y="84944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TextBox 8" id="8"/>
            <p:cNvSpPr txBox="true"/>
            <p:nvPr/>
          </p:nvSpPr>
          <p:spPr>
            <a:xfrm rot="0">
              <a:off x="0" y="8672567"/>
              <a:ext cx="5060752" cy="7076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48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000000"/>
                  </a:solidFill>
                  <a:latin typeface="Radley"/>
                  <a:ea typeface="Radley"/>
                  <a:cs typeface="Radley"/>
                  <a:sym typeface="Radley"/>
                </a:rPr>
                <a:t>Medicine Infomation</a:t>
              </a: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5043156" y="8966033"/>
            <a:ext cx="1571923" cy="547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000000"/>
                </a:solidFill>
                <a:latin typeface="Radley"/>
                <a:ea typeface="Radley"/>
                <a:cs typeface="Radley"/>
                <a:sym typeface="Radley"/>
              </a:rPr>
              <a:t>Payment</a:t>
            </a:r>
          </a:p>
        </p:txBody>
      </p:sp>
      <p:sp>
        <p:nvSpPr>
          <p:cNvPr name="AutoShape 10" id="10"/>
          <p:cNvSpPr/>
          <p:nvPr/>
        </p:nvSpPr>
        <p:spPr>
          <a:xfrm>
            <a:off x="4323087" y="5162549"/>
            <a:ext cx="934051" cy="9525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1" id="11"/>
          <p:cNvSpPr/>
          <p:nvPr/>
        </p:nvSpPr>
        <p:spPr>
          <a:xfrm>
            <a:off x="8860038" y="5181598"/>
            <a:ext cx="934051" cy="9525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2" id="12"/>
          <p:cNvSpPr/>
          <p:nvPr/>
        </p:nvSpPr>
        <p:spPr>
          <a:xfrm>
            <a:off x="13122822" y="5114926"/>
            <a:ext cx="934051" cy="9525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13" id="13"/>
          <p:cNvSpPr/>
          <p:nvPr/>
        </p:nvSpPr>
        <p:spPr>
          <a:xfrm flipH="false" flipV="false" rot="-6793149">
            <a:off x="13899191" y="7129854"/>
            <a:ext cx="7527211" cy="8149539"/>
          </a:xfrm>
          <a:custGeom>
            <a:avLst/>
            <a:gdLst/>
            <a:ahLst/>
            <a:cxnLst/>
            <a:rect r="r" b="b" t="t" l="l"/>
            <a:pathLst>
              <a:path h="8149539" w="7527211">
                <a:moveTo>
                  <a:pt x="0" y="0"/>
                </a:moveTo>
                <a:lnTo>
                  <a:pt x="7527211" y="0"/>
                </a:lnTo>
                <a:lnTo>
                  <a:pt x="7527211" y="8149540"/>
                </a:lnTo>
                <a:lnTo>
                  <a:pt x="0" y="81495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4371393" y="2294871"/>
            <a:ext cx="3004112" cy="6566301"/>
          </a:xfrm>
          <a:custGeom>
            <a:avLst/>
            <a:gdLst/>
            <a:ahLst/>
            <a:cxnLst/>
            <a:rect r="r" b="b" t="t" l="l"/>
            <a:pathLst>
              <a:path h="6566301" w="3004112">
                <a:moveTo>
                  <a:pt x="0" y="0"/>
                </a:moveTo>
                <a:lnTo>
                  <a:pt x="3004112" y="0"/>
                </a:lnTo>
                <a:lnTo>
                  <a:pt x="3004112" y="6566301"/>
                </a:lnTo>
                <a:lnTo>
                  <a:pt x="0" y="656630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5571657" y="2294871"/>
            <a:ext cx="2938978" cy="6566301"/>
          </a:xfrm>
          <a:custGeom>
            <a:avLst/>
            <a:gdLst/>
            <a:ahLst/>
            <a:cxnLst/>
            <a:rect r="r" b="b" t="t" l="l"/>
            <a:pathLst>
              <a:path h="6566301" w="2938978">
                <a:moveTo>
                  <a:pt x="0" y="0"/>
                </a:moveTo>
                <a:lnTo>
                  <a:pt x="2938978" y="0"/>
                </a:lnTo>
                <a:lnTo>
                  <a:pt x="2938978" y="6566301"/>
                </a:lnTo>
                <a:lnTo>
                  <a:pt x="0" y="656630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-71783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5027989" y="8966033"/>
            <a:ext cx="3721447" cy="547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000000"/>
                </a:solidFill>
                <a:latin typeface="Radley"/>
                <a:ea typeface="Radley"/>
                <a:cs typeface="Radley"/>
                <a:sym typeface="Radley"/>
              </a:rPr>
              <a:t>Alternative Medicine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264939" y="452099"/>
            <a:ext cx="4553099" cy="15570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Arsenal"/>
                <a:ea typeface="Arsenal"/>
                <a:cs typeface="Arsenal"/>
                <a:sym typeface="Arsenal"/>
              </a:rPr>
              <a:t>Prototype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7595812" y="9134475"/>
            <a:ext cx="432554" cy="11516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97"/>
              </a:lnSpc>
            </a:pPr>
            <a:r>
              <a:rPr lang="en-US" sz="6783">
                <a:solidFill>
                  <a:srgbClr val="FFFFFF"/>
                </a:solidFill>
                <a:latin typeface="Arsenal"/>
                <a:ea typeface="Arsenal"/>
                <a:cs typeface="Arsenal"/>
                <a:sym typeface="Arsenal"/>
              </a:rPr>
              <a:t>8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DAGLvIPlBsU</dc:identifier>
  <dcterms:modified xsi:type="dcterms:W3CDTF">2011-08-01T06:04:30Z</dcterms:modified>
  <cp:revision>1</cp:revision>
  <dc:title>MedTrove Presentation</dc:title>
</cp:coreProperties>
</file>